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handoutMasterIdLst>
    <p:handoutMasterId r:id="rId51"/>
  </p:handoutMasterIdLst>
  <p:sldIdLst>
    <p:sldId id="1169" r:id="rId5"/>
    <p:sldId id="742" r:id="rId6"/>
    <p:sldId id="1170" r:id="rId7"/>
    <p:sldId id="1173" r:id="rId8"/>
    <p:sldId id="1174" r:id="rId9"/>
    <p:sldId id="1175" r:id="rId10"/>
    <p:sldId id="841" r:id="rId11"/>
    <p:sldId id="1176" r:id="rId12"/>
    <p:sldId id="1177" r:id="rId13"/>
    <p:sldId id="1178" r:id="rId14"/>
    <p:sldId id="1179" r:id="rId15"/>
    <p:sldId id="816" r:id="rId16"/>
    <p:sldId id="1180" r:id="rId17"/>
    <p:sldId id="1181" r:id="rId18"/>
    <p:sldId id="1182" r:id="rId19"/>
    <p:sldId id="1183" r:id="rId20"/>
    <p:sldId id="1184" r:id="rId21"/>
    <p:sldId id="1185" r:id="rId22"/>
    <p:sldId id="1186" r:id="rId23"/>
    <p:sldId id="1187" r:id="rId24"/>
    <p:sldId id="1188" r:id="rId25"/>
    <p:sldId id="1189" r:id="rId26"/>
    <p:sldId id="1190" r:id="rId27"/>
    <p:sldId id="1191" r:id="rId28"/>
    <p:sldId id="1192" r:id="rId29"/>
    <p:sldId id="1193" r:id="rId30"/>
    <p:sldId id="1194" r:id="rId31"/>
    <p:sldId id="1195" r:id="rId32"/>
    <p:sldId id="1196" r:id="rId33"/>
    <p:sldId id="1205" r:id="rId34"/>
    <p:sldId id="1204" r:id="rId35"/>
    <p:sldId id="1203" r:id="rId36"/>
    <p:sldId id="1197" r:id="rId37"/>
    <p:sldId id="1198" r:id="rId38"/>
    <p:sldId id="1199" r:id="rId39"/>
    <p:sldId id="1200" r:id="rId40"/>
    <p:sldId id="1201" r:id="rId41"/>
    <p:sldId id="1202" r:id="rId42"/>
    <p:sldId id="817" r:id="rId43"/>
    <p:sldId id="822" r:id="rId44"/>
    <p:sldId id="813" r:id="rId45"/>
    <p:sldId id="818" r:id="rId46"/>
    <p:sldId id="823" r:id="rId47"/>
    <p:sldId id="824" r:id="rId48"/>
    <p:sldId id="825" r:id="rId4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77E87B-9744-425C-A81B-995BE59D04D3}">
          <p14:sldIdLst>
            <p14:sldId id="1169"/>
            <p14:sldId id="742"/>
            <p14:sldId id="1170"/>
            <p14:sldId id="1173"/>
            <p14:sldId id="1174"/>
            <p14:sldId id="1175"/>
            <p14:sldId id="841"/>
            <p14:sldId id="1176"/>
            <p14:sldId id="1177"/>
            <p14:sldId id="1178"/>
            <p14:sldId id="1179"/>
            <p14:sldId id="816"/>
            <p14:sldId id="1180"/>
            <p14:sldId id="1181"/>
            <p14:sldId id="1182"/>
            <p14:sldId id="1183"/>
            <p14:sldId id="1184"/>
            <p14:sldId id="1185"/>
            <p14:sldId id="1186"/>
            <p14:sldId id="1187"/>
            <p14:sldId id="1188"/>
            <p14:sldId id="1189"/>
            <p14:sldId id="1190"/>
            <p14:sldId id="1191"/>
            <p14:sldId id="1192"/>
            <p14:sldId id="1193"/>
            <p14:sldId id="1194"/>
            <p14:sldId id="1195"/>
            <p14:sldId id="1196"/>
            <p14:sldId id="1205"/>
            <p14:sldId id="1204"/>
            <p14:sldId id="1203"/>
            <p14:sldId id="1197"/>
            <p14:sldId id="1198"/>
            <p14:sldId id="1199"/>
            <p14:sldId id="1200"/>
            <p14:sldId id="1201"/>
            <p14:sldId id="1202"/>
            <p14:sldId id="817"/>
            <p14:sldId id="822"/>
            <p14:sldId id="813"/>
            <p14:sldId id="818"/>
            <p14:sldId id="823"/>
            <p14:sldId id="824"/>
            <p14:sldId id="8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CCFFCC"/>
    <a:srgbClr val="DDDDDD"/>
    <a:srgbClr val="006699"/>
    <a:srgbClr val="E9EDF2"/>
    <a:srgbClr val="3686AF"/>
    <a:srgbClr val="AAAAAA"/>
    <a:srgbClr val="EAEAEA"/>
    <a:srgbClr val="FF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0A52C-877D-4932-8608-87101A1C8D80}" v="130" dt="2025-02-27T10:05:51.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07" autoAdjust="0"/>
    <p:restoredTop sz="77121" autoAdjust="0"/>
  </p:normalViewPr>
  <p:slideViewPr>
    <p:cSldViewPr snapToGrid="0">
      <p:cViewPr varScale="1">
        <p:scale>
          <a:sx n="84" d="100"/>
          <a:sy n="84" d="100"/>
        </p:scale>
        <p:origin x="104" y="9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BDB0A52C-877D-4932-8608-87101A1C8D80}"/>
    <pc:docChg chg="undo custSel addSld delSld modSld sldOrd modSection">
      <pc:chgData name="Nicholas James Brown" userId="4af969ae-7569-4321-8c24-4f96c98aff1a" providerId="ADAL" clId="{BDB0A52C-877D-4932-8608-87101A1C8D80}" dt="2025-02-27T10:06:32.592" v="661" actId="2711"/>
      <pc:docMkLst>
        <pc:docMk/>
      </pc:docMkLst>
      <pc:sldChg chg="addSp delSp add del mod">
        <pc:chgData name="Nicholas James Brown" userId="4af969ae-7569-4321-8c24-4f96c98aff1a" providerId="ADAL" clId="{BDB0A52C-877D-4932-8608-87101A1C8D80}" dt="2025-02-24T14:53:59.495" v="55" actId="47"/>
        <pc:sldMkLst>
          <pc:docMk/>
          <pc:sldMk cId="310183721" sldId="288"/>
        </pc:sldMkLst>
      </pc:sldChg>
      <pc:sldChg chg="del">
        <pc:chgData name="Nicholas James Brown" userId="4af969ae-7569-4321-8c24-4f96c98aff1a" providerId="ADAL" clId="{BDB0A52C-877D-4932-8608-87101A1C8D80}" dt="2025-02-27T08:29:24.968" v="317" actId="47"/>
        <pc:sldMkLst>
          <pc:docMk/>
          <pc:sldMk cId="3305479152" sldId="811"/>
        </pc:sldMkLst>
      </pc:sldChg>
      <pc:sldChg chg="modSp mod">
        <pc:chgData name="Nicholas James Brown" userId="4af969ae-7569-4321-8c24-4f96c98aff1a" providerId="ADAL" clId="{BDB0A52C-877D-4932-8608-87101A1C8D80}" dt="2025-02-27T10:05:51.382" v="652" actId="2711"/>
        <pc:sldMkLst>
          <pc:docMk/>
          <pc:sldMk cId="1531551035" sldId="813"/>
        </pc:sldMkLst>
        <pc:spChg chg="mod">
          <ac:chgData name="Nicholas James Brown" userId="4af969ae-7569-4321-8c24-4f96c98aff1a" providerId="ADAL" clId="{BDB0A52C-877D-4932-8608-87101A1C8D80}" dt="2025-02-27T10:05:45.209" v="651" actId="2711"/>
          <ac:spMkLst>
            <pc:docMk/>
            <pc:sldMk cId="1531551035" sldId="813"/>
            <ac:spMk id="3" creationId="{1F1A0A92-453F-B1BA-86AD-B4F6C8F8005D}"/>
          </ac:spMkLst>
        </pc:spChg>
        <pc:spChg chg="mod">
          <ac:chgData name="Nicholas James Brown" userId="4af969ae-7569-4321-8c24-4f96c98aff1a" providerId="ADAL" clId="{BDB0A52C-877D-4932-8608-87101A1C8D80}" dt="2025-02-27T10:05:51.382" v="652" actId="2711"/>
          <ac:spMkLst>
            <pc:docMk/>
            <pc:sldMk cId="1531551035" sldId="813"/>
            <ac:spMk id="16" creationId="{D689996C-A903-0D80-9FDC-5D8E4760B1C8}"/>
          </ac:spMkLst>
        </pc:spChg>
      </pc:sldChg>
      <pc:sldChg chg="modSp add del mod">
        <pc:chgData name="Nicholas James Brown" userId="4af969ae-7569-4321-8c24-4f96c98aff1a" providerId="ADAL" clId="{BDB0A52C-877D-4932-8608-87101A1C8D80}" dt="2025-02-27T10:03:04.414" v="637" actId="47"/>
        <pc:sldMkLst>
          <pc:docMk/>
          <pc:sldMk cId="250565885" sldId="815"/>
        </pc:sldMkLst>
        <pc:spChg chg="mod">
          <ac:chgData name="Nicholas James Brown" userId="4af969ae-7569-4321-8c24-4f96c98aff1a" providerId="ADAL" clId="{BDB0A52C-877D-4932-8608-87101A1C8D80}" dt="2025-02-27T10:02:44.472" v="634" actId="2711"/>
          <ac:spMkLst>
            <pc:docMk/>
            <pc:sldMk cId="250565885" sldId="815"/>
            <ac:spMk id="19" creationId="{3981E221-3CE7-E15F-7FEB-3CFAAF97F7E4}"/>
          </ac:spMkLst>
        </pc:spChg>
      </pc:sldChg>
      <pc:sldChg chg="modSp mod">
        <pc:chgData name="Nicholas James Brown" userId="4af969ae-7569-4321-8c24-4f96c98aff1a" providerId="ADAL" clId="{BDB0A52C-877D-4932-8608-87101A1C8D80}" dt="2025-02-27T08:53:51.932" v="443" actId="14100"/>
        <pc:sldMkLst>
          <pc:docMk/>
          <pc:sldMk cId="2214486325" sldId="816"/>
        </pc:sldMkLst>
        <pc:spChg chg="mod">
          <ac:chgData name="Nicholas James Brown" userId="4af969ae-7569-4321-8c24-4f96c98aff1a" providerId="ADAL" clId="{BDB0A52C-877D-4932-8608-87101A1C8D80}" dt="2025-02-27T08:53:25.820" v="441" actId="113"/>
          <ac:spMkLst>
            <pc:docMk/>
            <pc:sldMk cId="2214486325" sldId="816"/>
            <ac:spMk id="2" creationId="{656AA5AA-3F47-70FD-1FA7-98FA814AE7F3}"/>
          </ac:spMkLst>
        </pc:spChg>
        <pc:spChg chg="mod">
          <ac:chgData name="Nicholas James Brown" userId="4af969ae-7569-4321-8c24-4f96c98aff1a" providerId="ADAL" clId="{BDB0A52C-877D-4932-8608-87101A1C8D80}" dt="2025-02-27T08:53:22.538" v="440" actId="2711"/>
          <ac:spMkLst>
            <pc:docMk/>
            <pc:sldMk cId="2214486325" sldId="816"/>
            <ac:spMk id="4" creationId="{E24DC7A2-B80E-40BA-EA29-E3F34EA9DE3B}"/>
          </ac:spMkLst>
        </pc:spChg>
        <pc:spChg chg="mod">
          <ac:chgData name="Nicholas James Brown" userId="4af969ae-7569-4321-8c24-4f96c98aff1a" providerId="ADAL" clId="{BDB0A52C-877D-4932-8608-87101A1C8D80}" dt="2025-02-27T08:53:22.538" v="440" actId="2711"/>
          <ac:spMkLst>
            <pc:docMk/>
            <pc:sldMk cId="2214486325" sldId="816"/>
            <ac:spMk id="8" creationId="{82FDA053-C1B3-37B6-349A-1C660B397BBF}"/>
          </ac:spMkLst>
        </pc:spChg>
        <pc:spChg chg="mod">
          <ac:chgData name="Nicholas James Brown" userId="4af969ae-7569-4321-8c24-4f96c98aff1a" providerId="ADAL" clId="{BDB0A52C-877D-4932-8608-87101A1C8D80}" dt="2025-02-27T08:53:39.960" v="442" actId="14100"/>
          <ac:spMkLst>
            <pc:docMk/>
            <pc:sldMk cId="2214486325" sldId="816"/>
            <ac:spMk id="9" creationId="{6549146A-D844-9359-5A35-D1DA2AC1399B}"/>
          </ac:spMkLst>
        </pc:spChg>
        <pc:spChg chg="mod">
          <ac:chgData name="Nicholas James Brown" userId="4af969ae-7569-4321-8c24-4f96c98aff1a" providerId="ADAL" clId="{BDB0A52C-877D-4932-8608-87101A1C8D80}" dt="2025-02-27T08:53:22.538" v="440" actId="2711"/>
          <ac:spMkLst>
            <pc:docMk/>
            <pc:sldMk cId="2214486325" sldId="816"/>
            <ac:spMk id="40" creationId="{06EFA14D-40CE-FFCF-6305-ED76F03A3396}"/>
          </ac:spMkLst>
        </pc:spChg>
        <pc:spChg chg="mod">
          <ac:chgData name="Nicholas James Brown" userId="4af969ae-7569-4321-8c24-4f96c98aff1a" providerId="ADAL" clId="{BDB0A52C-877D-4932-8608-87101A1C8D80}" dt="2025-02-27T08:53:22.538" v="440" actId="2711"/>
          <ac:spMkLst>
            <pc:docMk/>
            <pc:sldMk cId="2214486325" sldId="816"/>
            <ac:spMk id="45" creationId="{B83E878F-7769-3BE2-2BDE-3D96932C5EC7}"/>
          </ac:spMkLst>
        </pc:spChg>
        <pc:spChg chg="mod">
          <ac:chgData name="Nicholas James Brown" userId="4af969ae-7569-4321-8c24-4f96c98aff1a" providerId="ADAL" clId="{BDB0A52C-877D-4932-8608-87101A1C8D80}" dt="2025-02-27T08:53:22.538" v="440" actId="2711"/>
          <ac:spMkLst>
            <pc:docMk/>
            <pc:sldMk cId="2214486325" sldId="816"/>
            <ac:spMk id="49" creationId="{8D2DDADE-883C-2A3C-167C-3ACE1405090A}"/>
          </ac:spMkLst>
        </pc:spChg>
        <pc:spChg chg="mod">
          <ac:chgData name="Nicholas James Brown" userId="4af969ae-7569-4321-8c24-4f96c98aff1a" providerId="ADAL" clId="{BDB0A52C-877D-4932-8608-87101A1C8D80}" dt="2025-02-27T08:53:22.538" v="440" actId="2711"/>
          <ac:spMkLst>
            <pc:docMk/>
            <pc:sldMk cId="2214486325" sldId="816"/>
            <ac:spMk id="69" creationId="{8121CC69-3B13-0931-BB9E-197695941708}"/>
          </ac:spMkLst>
        </pc:spChg>
        <pc:spChg chg="mod">
          <ac:chgData name="Nicholas James Brown" userId="4af969ae-7569-4321-8c24-4f96c98aff1a" providerId="ADAL" clId="{BDB0A52C-877D-4932-8608-87101A1C8D80}" dt="2025-02-27T08:53:22.538" v="440" actId="2711"/>
          <ac:spMkLst>
            <pc:docMk/>
            <pc:sldMk cId="2214486325" sldId="816"/>
            <ac:spMk id="87" creationId="{5857409F-B999-F2AE-BE6A-B89865D7CDF3}"/>
          </ac:spMkLst>
        </pc:spChg>
        <pc:spChg chg="mod">
          <ac:chgData name="Nicholas James Brown" userId="4af969ae-7569-4321-8c24-4f96c98aff1a" providerId="ADAL" clId="{BDB0A52C-877D-4932-8608-87101A1C8D80}" dt="2025-02-27T08:53:22.538" v="440" actId="2711"/>
          <ac:spMkLst>
            <pc:docMk/>
            <pc:sldMk cId="2214486325" sldId="816"/>
            <ac:spMk id="90" creationId="{FF04A874-B9D6-B7DA-E422-B5F93CB424F2}"/>
          </ac:spMkLst>
        </pc:spChg>
        <pc:spChg chg="mod">
          <ac:chgData name="Nicholas James Brown" userId="4af969ae-7569-4321-8c24-4f96c98aff1a" providerId="ADAL" clId="{BDB0A52C-877D-4932-8608-87101A1C8D80}" dt="2025-02-27T08:53:51.932" v="443" actId="14100"/>
          <ac:spMkLst>
            <pc:docMk/>
            <pc:sldMk cId="2214486325" sldId="816"/>
            <ac:spMk id="98" creationId="{FD30642F-C88C-B53E-3B9E-91802F7344C7}"/>
          </ac:spMkLst>
        </pc:spChg>
        <pc:spChg chg="mod">
          <ac:chgData name="Nicholas James Brown" userId="4af969ae-7569-4321-8c24-4f96c98aff1a" providerId="ADAL" clId="{BDB0A52C-877D-4932-8608-87101A1C8D80}" dt="2025-02-27T08:53:22.538" v="440" actId="2711"/>
          <ac:spMkLst>
            <pc:docMk/>
            <pc:sldMk cId="2214486325" sldId="816"/>
            <ac:spMk id="99" creationId="{5967DABA-2AAB-15CF-9ACC-D51F1CF6D270}"/>
          </ac:spMkLst>
        </pc:spChg>
      </pc:sldChg>
      <pc:sldChg chg="modSp mod ord">
        <pc:chgData name="Nicholas James Brown" userId="4af969ae-7569-4321-8c24-4f96c98aff1a" providerId="ADAL" clId="{BDB0A52C-877D-4932-8608-87101A1C8D80}" dt="2025-02-27T10:05:01.496" v="646" actId="403"/>
        <pc:sldMkLst>
          <pc:docMk/>
          <pc:sldMk cId="1916425422" sldId="817"/>
        </pc:sldMkLst>
        <pc:spChg chg="mod">
          <ac:chgData name="Nicholas James Brown" userId="4af969ae-7569-4321-8c24-4f96c98aff1a" providerId="ADAL" clId="{BDB0A52C-877D-4932-8608-87101A1C8D80}" dt="2025-02-27T10:05:01.496" v="646" actId="403"/>
          <ac:spMkLst>
            <pc:docMk/>
            <pc:sldMk cId="1916425422" sldId="817"/>
            <ac:spMk id="2" creationId="{4863A251-8E89-F300-1ECD-44EF602207D9}"/>
          </ac:spMkLst>
        </pc:spChg>
      </pc:sldChg>
      <pc:sldChg chg="modSp mod">
        <pc:chgData name="Nicholas James Brown" userId="4af969ae-7569-4321-8c24-4f96c98aff1a" providerId="ADAL" clId="{BDB0A52C-877D-4932-8608-87101A1C8D80}" dt="2025-02-27T10:05:38.747" v="649" actId="113"/>
        <pc:sldMkLst>
          <pc:docMk/>
          <pc:sldMk cId="2716661669" sldId="822"/>
        </pc:sldMkLst>
        <pc:spChg chg="mod">
          <ac:chgData name="Nicholas James Brown" userId="4af969ae-7569-4321-8c24-4f96c98aff1a" providerId="ADAL" clId="{BDB0A52C-877D-4932-8608-87101A1C8D80}" dt="2025-02-27T10:05:38.747" v="649" actId="113"/>
          <ac:spMkLst>
            <pc:docMk/>
            <pc:sldMk cId="2716661669" sldId="822"/>
            <ac:spMk id="3" creationId="{3BF628BA-BE64-36F2-947C-140E98F6B13A}"/>
          </ac:spMkLst>
        </pc:spChg>
        <pc:spChg chg="mod">
          <ac:chgData name="Nicholas James Brown" userId="4af969ae-7569-4321-8c24-4f96c98aff1a" providerId="ADAL" clId="{BDB0A52C-877D-4932-8608-87101A1C8D80}" dt="2025-02-27T10:05:32.377" v="648" actId="2711"/>
          <ac:spMkLst>
            <pc:docMk/>
            <pc:sldMk cId="2716661669" sldId="822"/>
            <ac:spMk id="16" creationId="{CC0F69C9-DED8-DE80-8A87-7EA1E52FB1B3}"/>
          </ac:spMkLst>
        </pc:spChg>
      </pc:sldChg>
      <pc:sldChg chg="modSp mod">
        <pc:chgData name="Nicholas James Brown" userId="4af969ae-7569-4321-8c24-4f96c98aff1a" providerId="ADAL" clId="{BDB0A52C-877D-4932-8608-87101A1C8D80}" dt="2025-02-27T10:06:09.605" v="655" actId="2711"/>
        <pc:sldMkLst>
          <pc:docMk/>
          <pc:sldMk cId="1138722184" sldId="823"/>
        </pc:sldMkLst>
        <pc:spChg chg="mod">
          <ac:chgData name="Nicholas James Brown" userId="4af969ae-7569-4321-8c24-4f96c98aff1a" providerId="ADAL" clId="{BDB0A52C-877D-4932-8608-87101A1C8D80}" dt="2025-02-27T10:06:05.172" v="654" actId="113"/>
          <ac:spMkLst>
            <pc:docMk/>
            <pc:sldMk cId="1138722184" sldId="823"/>
            <ac:spMk id="2" creationId="{96656940-332D-101F-07C4-12A55032E75D}"/>
          </ac:spMkLst>
        </pc:spChg>
        <pc:spChg chg="mod">
          <ac:chgData name="Nicholas James Brown" userId="4af969ae-7569-4321-8c24-4f96c98aff1a" providerId="ADAL" clId="{BDB0A52C-877D-4932-8608-87101A1C8D80}" dt="2025-02-27T10:06:09.605" v="655" actId="2711"/>
          <ac:spMkLst>
            <pc:docMk/>
            <pc:sldMk cId="1138722184" sldId="823"/>
            <ac:spMk id="3" creationId="{ED8ACEFE-1279-3809-C1E3-0F9085EAFF86}"/>
          </ac:spMkLst>
        </pc:spChg>
      </pc:sldChg>
      <pc:sldChg chg="modSp mod">
        <pc:chgData name="Nicholas James Brown" userId="4af969ae-7569-4321-8c24-4f96c98aff1a" providerId="ADAL" clId="{BDB0A52C-877D-4932-8608-87101A1C8D80}" dt="2025-02-27T10:06:21.007" v="658" actId="2711"/>
        <pc:sldMkLst>
          <pc:docMk/>
          <pc:sldMk cId="4137294438" sldId="824"/>
        </pc:sldMkLst>
        <pc:spChg chg="mod">
          <ac:chgData name="Nicholas James Brown" userId="4af969ae-7569-4321-8c24-4f96c98aff1a" providerId="ADAL" clId="{BDB0A52C-877D-4932-8608-87101A1C8D80}" dt="2025-02-27T10:06:17.373" v="657" actId="113"/>
          <ac:spMkLst>
            <pc:docMk/>
            <pc:sldMk cId="4137294438" sldId="824"/>
            <ac:spMk id="2" creationId="{7B64FC5C-F4B5-BA37-D32E-133438D469EA}"/>
          </ac:spMkLst>
        </pc:spChg>
        <pc:spChg chg="mod">
          <ac:chgData name="Nicholas James Brown" userId="4af969ae-7569-4321-8c24-4f96c98aff1a" providerId="ADAL" clId="{BDB0A52C-877D-4932-8608-87101A1C8D80}" dt="2025-02-27T10:06:21.007" v="658" actId="2711"/>
          <ac:spMkLst>
            <pc:docMk/>
            <pc:sldMk cId="4137294438" sldId="824"/>
            <ac:spMk id="3" creationId="{95B291FB-8A43-86C2-BEEE-1D956F296610}"/>
          </ac:spMkLst>
        </pc:spChg>
      </pc:sldChg>
      <pc:sldChg chg="modSp mod">
        <pc:chgData name="Nicholas James Brown" userId="4af969ae-7569-4321-8c24-4f96c98aff1a" providerId="ADAL" clId="{BDB0A52C-877D-4932-8608-87101A1C8D80}" dt="2025-02-27T10:06:32.592" v="661" actId="2711"/>
        <pc:sldMkLst>
          <pc:docMk/>
          <pc:sldMk cId="1664646564" sldId="825"/>
        </pc:sldMkLst>
        <pc:spChg chg="mod">
          <ac:chgData name="Nicholas James Brown" userId="4af969ae-7569-4321-8c24-4f96c98aff1a" providerId="ADAL" clId="{BDB0A52C-877D-4932-8608-87101A1C8D80}" dt="2025-02-27T10:06:29.052" v="660" actId="113"/>
          <ac:spMkLst>
            <pc:docMk/>
            <pc:sldMk cId="1664646564" sldId="825"/>
            <ac:spMk id="2" creationId="{84FDA13C-9396-8389-E979-FCC316BF4A68}"/>
          </ac:spMkLst>
        </pc:spChg>
        <pc:spChg chg="mod">
          <ac:chgData name="Nicholas James Brown" userId="4af969ae-7569-4321-8c24-4f96c98aff1a" providerId="ADAL" clId="{BDB0A52C-877D-4932-8608-87101A1C8D80}" dt="2025-02-27T10:06:32.592" v="661" actId="2711"/>
          <ac:spMkLst>
            <pc:docMk/>
            <pc:sldMk cId="1664646564" sldId="825"/>
            <ac:spMk id="3" creationId="{1C3CED89-31E0-0E3F-32B2-8882C28DAF43}"/>
          </ac:spMkLst>
        </pc:spChg>
      </pc:sldChg>
      <pc:sldChg chg="addSp modSp mod modAnim">
        <pc:chgData name="Nicholas James Brown" userId="4af969ae-7569-4321-8c24-4f96c98aff1a" providerId="ADAL" clId="{BDB0A52C-877D-4932-8608-87101A1C8D80}" dt="2025-02-27T08:40:18.370" v="417" actId="571"/>
        <pc:sldMkLst>
          <pc:docMk/>
          <pc:sldMk cId="1609919107" sldId="841"/>
        </pc:sldMkLst>
        <pc:spChg chg="add mod ord">
          <ac:chgData name="Nicholas James Brown" userId="4af969ae-7569-4321-8c24-4f96c98aff1a" providerId="ADAL" clId="{BDB0A52C-877D-4932-8608-87101A1C8D80}" dt="2025-02-27T08:39:14.149" v="408" actId="167"/>
          <ac:spMkLst>
            <pc:docMk/>
            <pc:sldMk cId="1609919107" sldId="841"/>
            <ac:spMk id="3" creationId="{CBC9E59C-F6DB-1383-1BA5-76A540B597B2}"/>
          </ac:spMkLst>
        </pc:spChg>
        <pc:spChg chg="mod">
          <ac:chgData name="Nicholas James Brown" userId="4af969ae-7569-4321-8c24-4f96c98aff1a" providerId="ADAL" clId="{BDB0A52C-877D-4932-8608-87101A1C8D80}" dt="2025-02-27T08:39:08.830" v="407"/>
          <ac:spMkLst>
            <pc:docMk/>
            <pc:sldMk cId="1609919107" sldId="841"/>
            <ac:spMk id="7" creationId="{69C84E17-8BAB-CF2A-3B4E-B56FF56437FC}"/>
          </ac:spMkLst>
        </pc:spChg>
        <pc:spChg chg="mod">
          <ac:chgData name="Nicholas James Brown" userId="4af969ae-7569-4321-8c24-4f96c98aff1a" providerId="ADAL" clId="{BDB0A52C-877D-4932-8608-87101A1C8D80}" dt="2025-02-27T08:39:08.830" v="407"/>
          <ac:spMkLst>
            <pc:docMk/>
            <pc:sldMk cId="1609919107" sldId="841"/>
            <ac:spMk id="8" creationId="{44C458E3-B7A9-4D72-D83C-17593E4F52AA}"/>
          </ac:spMkLst>
        </pc:spChg>
        <pc:spChg chg="mod">
          <ac:chgData name="Nicholas James Brown" userId="4af969ae-7569-4321-8c24-4f96c98aff1a" providerId="ADAL" clId="{BDB0A52C-877D-4932-8608-87101A1C8D80}" dt="2025-02-27T08:39:08.830" v="407"/>
          <ac:spMkLst>
            <pc:docMk/>
            <pc:sldMk cId="1609919107" sldId="841"/>
            <ac:spMk id="10" creationId="{D8678339-BC22-398F-24DD-26A3BD602EED}"/>
          </ac:spMkLst>
        </pc:spChg>
        <pc:spChg chg="mod">
          <ac:chgData name="Nicholas James Brown" userId="4af969ae-7569-4321-8c24-4f96c98aff1a" providerId="ADAL" clId="{BDB0A52C-877D-4932-8608-87101A1C8D80}" dt="2025-02-27T08:39:37.612" v="412" actId="14100"/>
          <ac:spMkLst>
            <pc:docMk/>
            <pc:sldMk cId="1609919107" sldId="841"/>
            <ac:spMk id="12" creationId="{BBEBBD80-0BB9-5AE9-EEB3-29E72DF905A0}"/>
          </ac:spMkLst>
        </pc:spChg>
        <pc:spChg chg="add mod">
          <ac:chgData name="Nicholas James Brown" userId="4af969ae-7569-4321-8c24-4f96c98aff1a" providerId="ADAL" clId="{BDB0A52C-877D-4932-8608-87101A1C8D80}" dt="2025-02-27T08:40:18.370" v="417" actId="571"/>
          <ac:spMkLst>
            <pc:docMk/>
            <pc:sldMk cId="1609919107" sldId="841"/>
            <ac:spMk id="13" creationId="{6C63D163-A3DC-69C4-CAAF-8514C301FDA6}"/>
          </ac:spMkLst>
        </pc:spChg>
        <pc:spChg chg="add mod">
          <ac:chgData name="Nicholas James Brown" userId="4af969ae-7569-4321-8c24-4f96c98aff1a" providerId="ADAL" clId="{BDB0A52C-877D-4932-8608-87101A1C8D80}" dt="2025-02-27T08:40:18.370" v="417" actId="571"/>
          <ac:spMkLst>
            <pc:docMk/>
            <pc:sldMk cId="1609919107" sldId="841"/>
            <ac:spMk id="16" creationId="{699CDF56-2BB7-32F6-9256-0DDB116CE2C0}"/>
          </ac:spMkLst>
        </pc:spChg>
        <pc:spChg chg="mod">
          <ac:chgData name="Nicholas James Brown" userId="4af969ae-7569-4321-8c24-4f96c98aff1a" providerId="ADAL" clId="{BDB0A52C-877D-4932-8608-87101A1C8D80}" dt="2025-02-27T08:39:24.010" v="410" actId="1076"/>
          <ac:spMkLst>
            <pc:docMk/>
            <pc:sldMk cId="1609919107" sldId="841"/>
            <ac:spMk id="25" creationId="{F06431CC-F259-1342-AEDB-03DE7331E1A2}"/>
          </ac:spMkLst>
        </pc:spChg>
        <pc:grpChg chg="add mod">
          <ac:chgData name="Nicholas James Brown" userId="4af969ae-7569-4321-8c24-4f96c98aff1a" providerId="ADAL" clId="{BDB0A52C-877D-4932-8608-87101A1C8D80}" dt="2025-02-27T08:39:08.830" v="407"/>
          <ac:grpSpMkLst>
            <pc:docMk/>
            <pc:sldMk cId="1609919107" sldId="841"/>
            <ac:grpSpMk id="5" creationId="{B0ED29CD-C5A0-C09D-44C8-95CB9BBF5E05}"/>
          </ac:grpSpMkLst>
        </pc:grpChg>
        <pc:picChg chg="add mod">
          <ac:chgData name="Nicholas James Brown" userId="4af969ae-7569-4321-8c24-4f96c98aff1a" providerId="ADAL" clId="{BDB0A52C-877D-4932-8608-87101A1C8D80}" dt="2025-02-27T08:39:08.830" v="407"/>
          <ac:picMkLst>
            <pc:docMk/>
            <pc:sldMk cId="1609919107" sldId="841"/>
            <ac:picMk id="11" creationId="{CC52A488-1EBD-749C-785A-B281476346BB}"/>
          </ac:picMkLst>
        </pc:picChg>
        <pc:picChg chg="add mod">
          <ac:chgData name="Nicholas James Brown" userId="4af969ae-7569-4321-8c24-4f96c98aff1a" providerId="ADAL" clId="{BDB0A52C-877D-4932-8608-87101A1C8D80}" dt="2025-02-27T08:40:18.370" v="417" actId="571"/>
          <ac:picMkLst>
            <pc:docMk/>
            <pc:sldMk cId="1609919107" sldId="841"/>
            <ac:picMk id="18" creationId="{F0C1809F-8963-7210-FD55-E710E64DCFD1}"/>
          </ac:picMkLst>
        </pc:picChg>
        <pc:picChg chg="mod">
          <ac:chgData name="Nicholas James Brown" userId="4af969ae-7569-4321-8c24-4f96c98aff1a" providerId="ADAL" clId="{BDB0A52C-877D-4932-8608-87101A1C8D80}" dt="2025-02-27T08:39:19.790" v="409" actId="1076"/>
          <ac:picMkLst>
            <pc:docMk/>
            <pc:sldMk cId="1609919107" sldId="841"/>
            <ac:picMk id="21" creationId="{E2D4870F-F3D4-14E1-9801-B63066FE14F3}"/>
          </ac:picMkLst>
        </pc:picChg>
      </pc:sldChg>
      <pc:sldChg chg="addSp modSp mod">
        <pc:chgData name="Nicholas James Brown" userId="4af969ae-7569-4321-8c24-4f96c98aff1a" providerId="ADAL" clId="{BDB0A52C-877D-4932-8608-87101A1C8D80}" dt="2025-02-27T08:31:27.655" v="327" actId="14100"/>
        <pc:sldMkLst>
          <pc:docMk/>
          <pc:sldMk cId="2441356355" sldId="1169"/>
        </pc:sldMkLst>
        <pc:spChg chg="add mod ord">
          <ac:chgData name="Nicholas James Brown" userId="4af969ae-7569-4321-8c24-4f96c98aff1a" providerId="ADAL" clId="{BDB0A52C-877D-4932-8608-87101A1C8D80}" dt="2025-02-27T08:31:27.655" v="327" actId="14100"/>
          <ac:spMkLst>
            <pc:docMk/>
            <pc:sldMk cId="2441356355" sldId="1169"/>
            <ac:spMk id="3" creationId="{5D946ABF-1203-5774-3D60-F711A270556D}"/>
          </ac:spMkLst>
        </pc:spChg>
      </pc:sldChg>
      <pc:sldChg chg="addSp delSp modSp mod">
        <pc:chgData name="Nicholas James Brown" userId="4af969ae-7569-4321-8c24-4f96c98aff1a" providerId="ADAL" clId="{BDB0A52C-877D-4932-8608-87101A1C8D80}" dt="2025-02-27T08:35:45.530" v="372" actId="1076"/>
        <pc:sldMkLst>
          <pc:docMk/>
          <pc:sldMk cId="2016962073" sldId="1170"/>
        </pc:sldMkLst>
        <pc:spChg chg="del">
          <ac:chgData name="Nicholas James Brown" userId="4af969ae-7569-4321-8c24-4f96c98aff1a" providerId="ADAL" clId="{BDB0A52C-877D-4932-8608-87101A1C8D80}" dt="2025-02-27T08:32:19.530" v="339" actId="478"/>
          <ac:spMkLst>
            <pc:docMk/>
            <pc:sldMk cId="2016962073" sldId="1170"/>
            <ac:spMk id="2" creationId="{ECA1875E-756C-433F-4C82-6B342A1C9443}"/>
          </ac:spMkLst>
        </pc:spChg>
        <pc:spChg chg="add mod ord">
          <ac:chgData name="Nicholas James Brown" userId="4af969ae-7569-4321-8c24-4f96c98aff1a" providerId="ADAL" clId="{BDB0A52C-877D-4932-8608-87101A1C8D80}" dt="2025-02-27T08:31:36.406" v="329" actId="167"/>
          <ac:spMkLst>
            <pc:docMk/>
            <pc:sldMk cId="2016962073" sldId="1170"/>
            <ac:spMk id="3" creationId="{3A33E52D-9E7E-AB9B-050A-094DE174FC6A}"/>
          </ac:spMkLst>
        </pc:spChg>
        <pc:spChg chg="add del mod">
          <ac:chgData name="Nicholas James Brown" userId="4af969ae-7569-4321-8c24-4f96c98aff1a" providerId="ADAL" clId="{BDB0A52C-877D-4932-8608-87101A1C8D80}" dt="2025-02-27T08:35:24.420" v="367" actId="478"/>
          <ac:spMkLst>
            <pc:docMk/>
            <pc:sldMk cId="2016962073" sldId="1170"/>
            <ac:spMk id="4" creationId="{4FFE75ED-258C-D4A0-B6A5-7CCE05D7431B}"/>
          </ac:spMkLst>
        </pc:spChg>
        <pc:spChg chg="add del mod">
          <ac:chgData name="Nicholas James Brown" userId="4af969ae-7569-4321-8c24-4f96c98aff1a" providerId="ADAL" clId="{BDB0A52C-877D-4932-8608-87101A1C8D80}" dt="2025-02-27T08:32:41.785" v="342" actId="478"/>
          <ac:spMkLst>
            <pc:docMk/>
            <pc:sldMk cId="2016962073" sldId="1170"/>
            <ac:spMk id="7" creationId="{2E7DD9D9-8A27-3362-11EC-476700686CE6}"/>
          </ac:spMkLst>
        </pc:spChg>
        <pc:spChg chg="mod">
          <ac:chgData name="Nicholas James Brown" userId="4af969ae-7569-4321-8c24-4f96c98aff1a" providerId="ADAL" clId="{BDB0A52C-877D-4932-8608-87101A1C8D80}" dt="2025-02-27T08:32:57.055" v="343"/>
          <ac:spMkLst>
            <pc:docMk/>
            <pc:sldMk cId="2016962073" sldId="1170"/>
            <ac:spMk id="11" creationId="{98F22101-E69C-706A-A5F2-DFC68BB42140}"/>
          </ac:spMkLst>
        </pc:spChg>
        <pc:spChg chg="mod">
          <ac:chgData name="Nicholas James Brown" userId="4af969ae-7569-4321-8c24-4f96c98aff1a" providerId="ADAL" clId="{BDB0A52C-877D-4932-8608-87101A1C8D80}" dt="2025-02-27T08:32:57.055" v="343"/>
          <ac:spMkLst>
            <pc:docMk/>
            <pc:sldMk cId="2016962073" sldId="1170"/>
            <ac:spMk id="12" creationId="{0101FE1B-FDDC-59C0-B3C3-F6FD535B2B6D}"/>
          </ac:spMkLst>
        </pc:spChg>
        <pc:spChg chg="mod">
          <ac:chgData name="Nicholas James Brown" userId="4af969ae-7569-4321-8c24-4f96c98aff1a" providerId="ADAL" clId="{BDB0A52C-877D-4932-8608-87101A1C8D80}" dt="2025-02-27T08:33:06.980" v="346" actId="1076"/>
          <ac:spMkLst>
            <pc:docMk/>
            <pc:sldMk cId="2016962073" sldId="1170"/>
            <ac:spMk id="13" creationId="{C787F270-A708-6EAF-8592-FD7BBDDC6B85}"/>
          </ac:spMkLst>
        </pc:spChg>
        <pc:spChg chg="mod">
          <ac:chgData name="Nicholas James Brown" userId="4af969ae-7569-4321-8c24-4f96c98aff1a" providerId="ADAL" clId="{BDB0A52C-877D-4932-8608-87101A1C8D80}" dt="2025-02-27T08:32:57.055" v="343"/>
          <ac:spMkLst>
            <pc:docMk/>
            <pc:sldMk cId="2016962073" sldId="1170"/>
            <ac:spMk id="14" creationId="{38A6FB3D-4D81-E3C3-2F09-6102552DB746}"/>
          </ac:spMkLst>
        </pc:spChg>
        <pc:spChg chg="mod">
          <ac:chgData name="Nicholas James Brown" userId="4af969ae-7569-4321-8c24-4f96c98aff1a" providerId="ADAL" clId="{BDB0A52C-877D-4932-8608-87101A1C8D80}" dt="2025-02-27T08:33:04.365" v="345" actId="1076"/>
          <ac:spMkLst>
            <pc:docMk/>
            <pc:sldMk cId="2016962073" sldId="1170"/>
            <ac:spMk id="16" creationId="{D1BAC6BB-EFBD-1232-F990-713F0E71F4CA}"/>
          </ac:spMkLst>
        </pc:spChg>
        <pc:spChg chg="add mod ord">
          <ac:chgData name="Nicholas James Brown" userId="4af969ae-7569-4321-8c24-4f96c98aff1a" providerId="ADAL" clId="{BDB0A52C-877D-4932-8608-87101A1C8D80}" dt="2025-02-27T08:33:28.096" v="350" actId="167"/>
          <ac:spMkLst>
            <pc:docMk/>
            <pc:sldMk cId="2016962073" sldId="1170"/>
            <ac:spMk id="17" creationId="{D4EF1700-358F-DAEA-0285-B663646A087E}"/>
          </ac:spMkLst>
        </pc:spChg>
        <pc:spChg chg="add mod">
          <ac:chgData name="Nicholas James Brown" userId="4af969ae-7569-4321-8c24-4f96c98aff1a" providerId="ADAL" clId="{BDB0A52C-877D-4932-8608-87101A1C8D80}" dt="2025-02-27T08:35:45.530" v="372" actId="1076"/>
          <ac:spMkLst>
            <pc:docMk/>
            <pc:sldMk cId="2016962073" sldId="1170"/>
            <ac:spMk id="19" creationId="{4B23F487-B7A3-72B0-224D-D9076DB0A475}"/>
          </ac:spMkLst>
        </pc:spChg>
        <pc:grpChg chg="add mod">
          <ac:chgData name="Nicholas James Brown" userId="4af969ae-7569-4321-8c24-4f96c98aff1a" providerId="ADAL" clId="{BDB0A52C-877D-4932-8608-87101A1C8D80}" dt="2025-02-27T08:32:57.055" v="343"/>
          <ac:grpSpMkLst>
            <pc:docMk/>
            <pc:sldMk cId="2016962073" sldId="1170"/>
            <ac:grpSpMk id="10" creationId="{2B3B0EFB-911A-67B3-B9AE-8A9B330F2957}"/>
          </ac:grpSpMkLst>
        </pc:grpChg>
        <pc:picChg chg="mod">
          <ac:chgData name="Nicholas James Brown" userId="4af969ae-7569-4321-8c24-4f96c98aff1a" providerId="ADAL" clId="{BDB0A52C-877D-4932-8608-87101A1C8D80}" dt="2025-02-27T08:33:00.070" v="344" actId="1076"/>
          <ac:picMkLst>
            <pc:docMk/>
            <pc:sldMk cId="2016962073" sldId="1170"/>
            <ac:picMk id="8" creationId="{FEADAB4D-9D49-4517-A85D-F968ED3D1307}"/>
          </ac:picMkLst>
        </pc:picChg>
        <pc:picChg chg="add mod">
          <ac:chgData name="Nicholas James Brown" userId="4af969ae-7569-4321-8c24-4f96c98aff1a" providerId="ADAL" clId="{BDB0A52C-877D-4932-8608-87101A1C8D80}" dt="2025-02-27T08:32:57.055" v="343"/>
          <ac:picMkLst>
            <pc:docMk/>
            <pc:sldMk cId="2016962073" sldId="1170"/>
            <ac:picMk id="15" creationId="{F31E0744-AFFD-6C76-AFFE-130C68F980D0}"/>
          </ac:picMkLst>
        </pc:picChg>
      </pc:sldChg>
      <pc:sldChg chg="addSp modSp mod">
        <pc:chgData name="Nicholas James Brown" userId="4af969ae-7569-4321-8c24-4f96c98aff1a" providerId="ADAL" clId="{BDB0A52C-877D-4932-8608-87101A1C8D80}" dt="2025-02-27T08:34:19.910" v="358" actId="2711"/>
        <pc:sldMkLst>
          <pc:docMk/>
          <pc:sldMk cId="2804163234" sldId="1173"/>
        </pc:sldMkLst>
        <pc:spChg chg="mod">
          <ac:chgData name="Nicholas James Brown" userId="4af969ae-7569-4321-8c24-4f96c98aff1a" providerId="ADAL" clId="{BDB0A52C-877D-4932-8608-87101A1C8D80}" dt="2025-02-27T08:34:02.280" v="357" actId="1076"/>
          <ac:spMkLst>
            <pc:docMk/>
            <pc:sldMk cId="2804163234" sldId="1173"/>
            <ac:spMk id="2" creationId="{CD1B8FF2-5F09-E43C-EA70-4DF02F13ED5C}"/>
          </ac:spMkLst>
        </pc:spChg>
        <pc:spChg chg="add mod ord">
          <ac:chgData name="Nicholas James Brown" userId="4af969ae-7569-4321-8c24-4f96c98aff1a" providerId="ADAL" clId="{BDB0A52C-877D-4932-8608-87101A1C8D80}" dt="2025-02-27T08:33:56.860" v="356" actId="2711"/>
          <ac:spMkLst>
            <pc:docMk/>
            <pc:sldMk cId="2804163234" sldId="1173"/>
            <ac:spMk id="3" creationId="{610CF5F7-3A5B-007E-5817-80E12C9777CE}"/>
          </ac:spMkLst>
        </pc:spChg>
        <pc:spChg chg="mod">
          <ac:chgData name="Nicholas James Brown" userId="4af969ae-7569-4321-8c24-4f96c98aff1a" providerId="ADAL" clId="{BDB0A52C-877D-4932-8608-87101A1C8D80}" dt="2025-02-27T08:33:56.860" v="356" actId="2711"/>
          <ac:spMkLst>
            <pc:docMk/>
            <pc:sldMk cId="2804163234" sldId="1173"/>
            <ac:spMk id="4" creationId="{4E747D22-D3B2-D805-EA87-5034A45A78C9}"/>
          </ac:spMkLst>
        </pc:spChg>
        <pc:spChg chg="mod">
          <ac:chgData name="Nicholas James Brown" userId="4af969ae-7569-4321-8c24-4f96c98aff1a" providerId="ADAL" clId="{BDB0A52C-877D-4932-8608-87101A1C8D80}" dt="2025-02-27T08:33:56.860" v="356" actId="2711"/>
          <ac:spMkLst>
            <pc:docMk/>
            <pc:sldMk cId="2804163234" sldId="1173"/>
            <ac:spMk id="6" creationId="{753BE89B-BB30-9DE8-899D-514555C87783}"/>
          </ac:spMkLst>
        </pc:spChg>
        <pc:spChg chg="mod">
          <ac:chgData name="Nicholas James Brown" userId="4af969ae-7569-4321-8c24-4f96c98aff1a" providerId="ADAL" clId="{BDB0A52C-877D-4932-8608-87101A1C8D80}" dt="2025-02-27T08:33:56.860" v="356" actId="2711"/>
          <ac:spMkLst>
            <pc:docMk/>
            <pc:sldMk cId="2804163234" sldId="1173"/>
            <ac:spMk id="7" creationId="{C3E139B9-4FA8-DD95-9580-715B50949C19}"/>
          </ac:spMkLst>
        </pc:spChg>
        <pc:spChg chg="mod">
          <ac:chgData name="Nicholas James Brown" userId="4af969ae-7569-4321-8c24-4f96c98aff1a" providerId="ADAL" clId="{BDB0A52C-877D-4932-8608-87101A1C8D80}" dt="2025-02-27T08:34:19.910" v="358" actId="2711"/>
          <ac:spMkLst>
            <pc:docMk/>
            <pc:sldMk cId="2804163234" sldId="1173"/>
            <ac:spMk id="8" creationId="{930608C4-753E-583F-E42F-C5FAF41D15AF}"/>
          </ac:spMkLst>
        </pc:spChg>
        <pc:spChg chg="mod">
          <ac:chgData name="Nicholas James Brown" userId="4af969ae-7569-4321-8c24-4f96c98aff1a" providerId="ADAL" clId="{BDB0A52C-877D-4932-8608-87101A1C8D80}" dt="2025-02-27T08:33:56.860" v="356" actId="2711"/>
          <ac:spMkLst>
            <pc:docMk/>
            <pc:sldMk cId="2804163234" sldId="1173"/>
            <ac:spMk id="9" creationId="{72EC32E3-6EDA-6652-EEBA-556152907701}"/>
          </ac:spMkLst>
        </pc:spChg>
        <pc:spChg chg="mod">
          <ac:chgData name="Nicholas James Brown" userId="4af969ae-7569-4321-8c24-4f96c98aff1a" providerId="ADAL" clId="{BDB0A52C-877D-4932-8608-87101A1C8D80}" dt="2025-02-27T08:33:56.860" v="356" actId="2711"/>
          <ac:spMkLst>
            <pc:docMk/>
            <pc:sldMk cId="2804163234" sldId="1173"/>
            <ac:spMk id="16" creationId="{D4C13F2C-EA32-786D-EBF0-0C512CB9816D}"/>
          </ac:spMkLst>
        </pc:spChg>
        <pc:grpChg chg="add mod ord">
          <ac:chgData name="Nicholas James Brown" userId="4af969ae-7569-4321-8c24-4f96c98aff1a" providerId="ADAL" clId="{BDB0A52C-877D-4932-8608-87101A1C8D80}" dt="2025-02-27T08:33:35.922" v="352" actId="167"/>
          <ac:grpSpMkLst>
            <pc:docMk/>
            <pc:sldMk cId="2804163234" sldId="1173"/>
            <ac:grpSpMk id="5" creationId="{4CB46F40-2F30-005F-A501-96D8029C6E60}"/>
          </ac:grpSpMkLst>
        </pc:grpChg>
        <pc:picChg chg="add mod ord">
          <ac:chgData name="Nicholas James Brown" userId="4af969ae-7569-4321-8c24-4f96c98aff1a" providerId="ADAL" clId="{BDB0A52C-877D-4932-8608-87101A1C8D80}" dt="2025-02-27T08:33:35.922" v="352" actId="167"/>
          <ac:picMkLst>
            <pc:docMk/>
            <pc:sldMk cId="2804163234" sldId="1173"/>
            <ac:picMk id="10" creationId="{EC790807-25E7-66EC-CF13-21E588EEEDAD}"/>
          </ac:picMkLst>
        </pc:picChg>
      </pc:sldChg>
      <pc:sldChg chg="addSp delSp modSp mod modAnim">
        <pc:chgData name="Nicholas James Brown" userId="4af969ae-7569-4321-8c24-4f96c98aff1a" providerId="ADAL" clId="{BDB0A52C-877D-4932-8608-87101A1C8D80}" dt="2025-02-27T08:38:25.556" v="403" actId="1076"/>
        <pc:sldMkLst>
          <pc:docMk/>
          <pc:sldMk cId="3040378578" sldId="1174"/>
        </pc:sldMkLst>
        <pc:spChg chg="mod">
          <ac:chgData name="Nicholas James Brown" userId="4af969ae-7569-4321-8c24-4f96c98aff1a" providerId="ADAL" clId="{BDB0A52C-877D-4932-8608-87101A1C8D80}" dt="2025-02-27T08:38:25.556" v="403" actId="1076"/>
          <ac:spMkLst>
            <pc:docMk/>
            <pc:sldMk cId="3040378578" sldId="1174"/>
            <ac:spMk id="2" creationId="{44CC6A21-F70F-2B34-9BF4-D60F0738D903}"/>
          </ac:spMkLst>
        </pc:spChg>
        <pc:spChg chg="mod">
          <ac:chgData name="Nicholas James Brown" userId="4af969ae-7569-4321-8c24-4f96c98aff1a" providerId="ADAL" clId="{BDB0A52C-877D-4932-8608-87101A1C8D80}" dt="2025-02-27T08:38:04.429" v="400" actId="1076"/>
          <ac:spMkLst>
            <pc:docMk/>
            <pc:sldMk cId="3040378578" sldId="1174"/>
            <ac:spMk id="4" creationId="{A7A18199-5940-F432-1E4D-CDAE9C6C48DB}"/>
          </ac:spMkLst>
        </pc:spChg>
        <pc:spChg chg="del">
          <ac:chgData name="Nicholas James Brown" userId="4af969ae-7569-4321-8c24-4f96c98aff1a" providerId="ADAL" clId="{BDB0A52C-877D-4932-8608-87101A1C8D80}" dt="2025-02-27T08:37:34.152" v="394" actId="478"/>
          <ac:spMkLst>
            <pc:docMk/>
            <pc:sldMk cId="3040378578" sldId="1174"/>
            <ac:spMk id="6" creationId="{4F6531CD-08EA-3382-6DD1-7B2290B08F5B}"/>
          </ac:spMkLst>
        </pc:spChg>
        <pc:spChg chg="add mod ord">
          <ac:chgData name="Nicholas James Brown" userId="4af969ae-7569-4321-8c24-4f96c98aff1a" providerId="ADAL" clId="{BDB0A52C-877D-4932-8608-87101A1C8D80}" dt="2025-02-27T08:37:59.666" v="399" actId="1076"/>
          <ac:spMkLst>
            <pc:docMk/>
            <pc:sldMk cId="3040378578" sldId="1174"/>
            <ac:spMk id="8" creationId="{BC05416C-1348-C8DB-66E9-736E38B1FA4F}"/>
          </ac:spMkLst>
        </pc:spChg>
        <pc:spChg chg="del">
          <ac:chgData name="Nicholas James Brown" userId="4af969ae-7569-4321-8c24-4f96c98aff1a" providerId="ADAL" clId="{BDB0A52C-877D-4932-8608-87101A1C8D80}" dt="2025-02-27T08:35:03.379" v="363" actId="478"/>
          <ac:spMkLst>
            <pc:docMk/>
            <pc:sldMk cId="3040378578" sldId="1174"/>
            <ac:spMk id="9" creationId="{D59A3890-8D2E-C5CC-1E48-2EAFBC300452}"/>
          </ac:spMkLst>
        </pc:spChg>
        <pc:spChg chg="del">
          <ac:chgData name="Nicholas James Brown" userId="4af969ae-7569-4321-8c24-4f96c98aff1a" providerId="ADAL" clId="{BDB0A52C-877D-4932-8608-87101A1C8D80}" dt="2025-02-27T08:37:55.707" v="398" actId="478"/>
          <ac:spMkLst>
            <pc:docMk/>
            <pc:sldMk cId="3040378578" sldId="1174"/>
            <ac:spMk id="10" creationId="{4DB1739F-E263-2D67-F4C5-8E61442BB694}"/>
          </ac:spMkLst>
        </pc:spChg>
        <pc:spChg chg="mod">
          <ac:chgData name="Nicholas James Brown" userId="4af969ae-7569-4321-8c24-4f96c98aff1a" providerId="ADAL" clId="{BDB0A52C-877D-4932-8608-87101A1C8D80}" dt="2025-02-27T08:34:30.196" v="359"/>
          <ac:spMkLst>
            <pc:docMk/>
            <pc:sldMk cId="3040378578" sldId="1174"/>
            <ac:spMk id="12" creationId="{BB431DC8-770E-5F35-67CA-EDF0033DF241}"/>
          </ac:spMkLst>
        </pc:spChg>
        <pc:spChg chg="del">
          <ac:chgData name="Nicholas James Brown" userId="4af969ae-7569-4321-8c24-4f96c98aff1a" providerId="ADAL" clId="{BDB0A52C-877D-4932-8608-87101A1C8D80}" dt="2025-02-27T08:36:47.610" v="381" actId="478"/>
          <ac:spMkLst>
            <pc:docMk/>
            <pc:sldMk cId="3040378578" sldId="1174"/>
            <ac:spMk id="16" creationId="{6EE82273-57B3-0C5D-859D-E187A4D9ABC5}"/>
          </ac:spMkLst>
        </pc:spChg>
        <pc:spChg chg="mod">
          <ac:chgData name="Nicholas James Brown" userId="4af969ae-7569-4321-8c24-4f96c98aff1a" providerId="ADAL" clId="{BDB0A52C-877D-4932-8608-87101A1C8D80}" dt="2025-02-27T08:34:30.196" v="359"/>
          <ac:spMkLst>
            <pc:docMk/>
            <pc:sldMk cId="3040378578" sldId="1174"/>
            <ac:spMk id="19" creationId="{F82B1A72-E212-650D-D59B-DD7F96D2533C}"/>
          </ac:spMkLst>
        </pc:spChg>
        <pc:spChg chg="mod">
          <ac:chgData name="Nicholas James Brown" userId="4af969ae-7569-4321-8c24-4f96c98aff1a" providerId="ADAL" clId="{BDB0A52C-877D-4932-8608-87101A1C8D80}" dt="2025-02-27T08:34:30.196" v="359"/>
          <ac:spMkLst>
            <pc:docMk/>
            <pc:sldMk cId="3040378578" sldId="1174"/>
            <ac:spMk id="22" creationId="{EA00F24F-5BDF-22AF-41D5-B4CE5FCD9F86}"/>
          </ac:spMkLst>
        </pc:spChg>
        <pc:spChg chg="del">
          <ac:chgData name="Nicholas James Brown" userId="4af969ae-7569-4321-8c24-4f96c98aff1a" providerId="ADAL" clId="{BDB0A52C-877D-4932-8608-87101A1C8D80}" dt="2025-02-27T08:36:44.820" v="380" actId="478"/>
          <ac:spMkLst>
            <pc:docMk/>
            <pc:sldMk cId="3040378578" sldId="1174"/>
            <ac:spMk id="23" creationId="{4AC84F66-B74B-F1BF-335E-00338F72D127}"/>
          </ac:spMkLst>
        </pc:spChg>
        <pc:spChg chg="add mod">
          <ac:chgData name="Nicholas James Brown" userId="4af969ae-7569-4321-8c24-4f96c98aff1a" providerId="ADAL" clId="{BDB0A52C-877D-4932-8608-87101A1C8D80}" dt="2025-02-27T08:36:34.980" v="375"/>
          <ac:spMkLst>
            <pc:docMk/>
            <pc:sldMk cId="3040378578" sldId="1174"/>
            <ac:spMk id="38" creationId="{E0628B12-B946-E19F-8DD6-A94576D1BE77}"/>
          </ac:spMkLst>
        </pc:spChg>
        <pc:spChg chg="add mod">
          <ac:chgData name="Nicholas James Brown" userId="4af969ae-7569-4321-8c24-4f96c98aff1a" providerId="ADAL" clId="{BDB0A52C-877D-4932-8608-87101A1C8D80}" dt="2025-02-27T08:36:34.980" v="375"/>
          <ac:spMkLst>
            <pc:docMk/>
            <pc:sldMk cId="3040378578" sldId="1174"/>
            <ac:spMk id="39" creationId="{2336485A-EDE3-540E-F82E-C7F43C8DB871}"/>
          </ac:spMkLst>
        </pc:spChg>
        <pc:spChg chg="add mod">
          <ac:chgData name="Nicholas James Brown" userId="4af969ae-7569-4321-8c24-4f96c98aff1a" providerId="ADAL" clId="{BDB0A52C-877D-4932-8608-87101A1C8D80}" dt="2025-02-27T08:36:34.980" v="375"/>
          <ac:spMkLst>
            <pc:docMk/>
            <pc:sldMk cId="3040378578" sldId="1174"/>
            <ac:spMk id="41" creationId="{124D442D-0D16-2454-DFCD-BF481F7B84BD}"/>
          </ac:spMkLst>
        </pc:spChg>
        <pc:spChg chg="add mod">
          <ac:chgData name="Nicholas James Brown" userId="4af969ae-7569-4321-8c24-4f96c98aff1a" providerId="ADAL" clId="{BDB0A52C-877D-4932-8608-87101A1C8D80}" dt="2025-02-27T08:36:34.980" v="375"/>
          <ac:spMkLst>
            <pc:docMk/>
            <pc:sldMk cId="3040378578" sldId="1174"/>
            <ac:spMk id="42" creationId="{0A543B16-5A64-816F-3FA8-6F2FB98C36ED}"/>
          </ac:spMkLst>
        </pc:spChg>
        <pc:spChg chg="add mod">
          <ac:chgData name="Nicholas James Brown" userId="4af969ae-7569-4321-8c24-4f96c98aff1a" providerId="ADAL" clId="{BDB0A52C-877D-4932-8608-87101A1C8D80}" dt="2025-02-27T08:36:34.980" v="375"/>
          <ac:spMkLst>
            <pc:docMk/>
            <pc:sldMk cId="3040378578" sldId="1174"/>
            <ac:spMk id="43" creationId="{7ED4F5B5-9705-9D35-71FE-1ADF8BA69654}"/>
          </ac:spMkLst>
        </pc:spChg>
        <pc:spChg chg="add mod">
          <ac:chgData name="Nicholas James Brown" userId="4af969ae-7569-4321-8c24-4f96c98aff1a" providerId="ADAL" clId="{BDB0A52C-877D-4932-8608-87101A1C8D80}" dt="2025-02-27T08:36:34.980" v="375"/>
          <ac:spMkLst>
            <pc:docMk/>
            <pc:sldMk cId="3040378578" sldId="1174"/>
            <ac:spMk id="44" creationId="{6884FCC5-FC5B-B958-390B-6AFF304F0820}"/>
          </ac:spMkLst>
        </pc:spChg>
        <pc:spChg chg="add mod">
          <ac:chgData name="Nicholas James Brown" userId="4af969ae-7569-4321-8c24-4f96c98aff1a" providerId="ADAL" clId="{BDB0A52C-877D-4932-8608-87101A1C8D80}" dt="2025-02-27T08:36:34.980" v="375"/>
          <ac:spMkLst>
            <pc:docMk/>
            <pc:sldMk cId="3040378578" sldId="1174"/>
            <ac:spMk id="45" creationId="{4837A48A-F59D-C69C-6EF2-A94FE5E4405A}"/>
          </ac:spMkLst>
        </pc:spChg>
        <pc:spChg chg="add mod">
          <ac:chgData name="Nicholas James Brown" userId="4af969ae-7569-4321-8c24-4f96c98aff1a" providerId="ADAL" clId="{BDB0A52C-877D-4932-8608-87101A1C8D80}" dt="2025-02-27T08:36:34.980" v="375"/>
          <ac:spMkLst>
            <pc:docMk/>
            <pc:sldMk cId="3040378578" sldId="1174"/>
            <ac:spMk id="46" creationId="{E6B25F1E-C1A4-585F-E1B0-94E253B1801D}"/>
          </ac:spMkLst>
        </pc:spChg>
        <pc:spChg chg="add mod">
          <ac:chgData name="Nicholas James Brown" userId="4af969ae-7569-4321-8c24-4f96c98aff1a" providerId="ADAL" clId="{BDB0A52C-877D-4932-8608-87101A1C8D80}" dt="2025-02-27T08:36:34.980" v="375"/>
          <ac:spMkLst>
            <pc:docMk/>
            <pc:sldMk cId="3040378578" sldId="1174"/>
            <ac:spMk id="51" creationId="{6D968E48-3E7D-799B-0E47-14039B23C172}"/>
          </ac:spMkLst>
        </pc:spChg>
        <pc:spChg chg="add mod">
          <ac:chgData name="Nicholas James Brown" userId="4af969ae-7569-4321-8c24-4f96c98aff1a" providerId="ADAL" clId="{BDB0A52C-877D-4932-8608-87101A1C8D80}" dt="2025-02-27T08:36:34.980" v="375"/>
          <ac:spMkLst>
            <pc:docMk/>
            <pc:sldMk cId="3040378578" sldId="1174"/>
            <ac:spMk id="53" creationId="{F81DAF12-0B76-0BC2-5C32-280DD6898E86}"/>
          </ac:spMkLst>
        </pc:spChg>
        <pc:grpChg chg="add mod ord">
          <ac:chgData name="Nicholas James Brown" userId="4af969ae-7569-4321-8c24-4f96c98aff1a" providerId="ADAL" clId="{BDB0A52C-877D-4932-8608-87101A1C8D80}" dt="2025-02-27T08:34:33.434" v="360" actId="167"/>
          <ac:grpSpMkLst>
            <pc:docMk/>
            <pc:sldMk cId="3040378578" sldId="1174"/>
            <ac:grpSpMk id="11" creationId="{BDF9889D-DFF7-47B6-DF2B-33E9B0C3C609}"/>
          </ac:grpSpMkLst>
        </pc:grpChg>
        <pc:grpChg chg="del">
          <ac:chgData name="Nicholas James Brown" userId="4af969ae-7569-4321-8c24-4f96c98aff1a" providerId="ADAL" clId="{BDB0A52C-877D-4932-8608-87101A1C8D80}" dt="2025-02-27T08:36:41.940" v="379" actId="478"/>
          <ac:grpSpMkLst>
            <pc:docMk/>
            <pc:sldMk cId="3040378578" sldId="1174"/>
            <ac:grpSpMk id="21" creationId="{0BCCBFB1-36BD-BA11-1992-9D492CB7C69B}"/>
          </ac:grpSpMkLst>
        </pc:grpChg>
        <pc:picChg chg="add mod ord">
          <ac:chgData name="Nicholas James Brown" userId="4af969ae-7569-4321-8c24-4f96c98aff1a" providerId="ADAL" clId="{BDB0A52C-877D-4932-8608-87101A1C8D80}" dt="2025-02-27T08:34:33.434" v="360" actId="167"/>
          <ac:picMkLst>
            <pc:docMk/>
            <pc:sldMk cId="3040378578" sldId="1174"/>
            <ac:picMk id="24" creationId="{1D1AF7EA-0C99-10BA-8E58-C4726DFA12B6}"/>
          </ac:picMkLst>
        </pc:picChg>
        <pc:picChg chg="add mod modCrop">
          <ac:chgData name="Nicholas James Brown" userId="4af969ae-7569-4321-8c24-4f96c98aff1a" providerId="ADAL" clId="{BDB0A52C-877D-4932-8608-87101A1C8D80}" dt="2025-02-27T08:38:07.540" v="401" actId="1076"/>
          <ac:picMkLst>
            <pc:docMk/>
            <pc:sldMk cId="3040378578" sldId="1174"/>
            <ac:picMk id="55" creationId="{BCD6620B-FF6A-D65A-0FF3-6F4C15827274}"/>
          </ac:picMkLst>
        </pc:picChg>
      </pc:sldChg>
      <pc:sldChg chg="modSp mod">
        <pc:chgData name="Nicholas James Brown" userId="4af969ae-7569-4321-8c24-4f96c98aff1a" providerId="ADAL" clId="{BDB0A52C-877D-4932-8608-87101A1C8D80}" dt="2025-02-27T08:38:41.218" v="406" actId="2711"/>
        <pc:sldMkLst>
          <pc:docMk/>
          <pc:sldMk cId="3642626991" sldId="1175"/>
        </pc:sldMkLst>
        <pc:spChg chg="mod">
          <ac:chgData name="Nicholas James Brown" userId="4af969ae-7569-4321-8c24-4f96c98aff1a" providerId="ADAL" clId="{BDB0A52C-877D-4932-8608-87101A1C8D80}" dt="2025-02-27T08:38:36.680" v="405" actId="113"/>
          <ac:spMkLst>
            <pc:docMk/>
            <pc:sldMk cId="3642626991" sldId="1175"/>
            <ac:spMk id="5" creationId="{361D0B3D-4D4B-3C2B-4B77-32E28B4764BF}"/>
          </ac:spMkLst>
        </pc:spChg>
        <pc:spChg chg="mod">
          <ac:chgData name="Nicholas James Brown" userId="4af969ae-7569-4321-8c24-4f96c98aff1a" providerId="ADAL" clId="{BDB0A52C-877D-4932-8608-87101A1C8D80}" dt="2025-02-27T08:38:41.218" v="406" actId="2711"/>
          <ac:spMkLst>
            <pc:docMk/>
            <pc:sldMk cId="3642626991" sldId="1175"/>
            <ac:spMk id="8" creationId="{E1EAC99E-FDCB-542F-F032-9C7996CA3999}"/>
          </ac:spMkLst>
        </pc:spChg>
      </pc:sldChg>
      <pc:sldChg chg="addSp modSp mod">
        <pc:chgData name="Nicholas James Brown" userId="4af969ae-7569-4321-8c24-4f96c98aff1a" providerId="ADAL" clId="{BDB0A52C-877D-4932-8608-87101A1C8D80}" dt="2025-02-27T08:40:57.760" v="425" actId="1076"/>
        <pc:sldMkLst>
          <pc:docMk/>
          <pc:sldMk cId="394852565" sldId="1176"/>
        </pc:sldMkLst>
        <pc:spChg chg="mod">
          <ac:chgData name="Nicholas James Brown" userId="4af969ae-7569-4321-8c24-4f96c98aff1a" providerId="ADAL" clId="{BDB0A52C-877D-4932-8608-87101A1C8D80}" dt="2025-02-27T08:40:02.263" v="414" actId="113"/>
          <ac:spMkLst>
            <pc:docMk/>
            <pc:sldMk cId="394852565" sldId="1176"/>
            <ac:spMk id="2" creationId="{4274FD2C-1C6E-2205-8A71-0AC263208A63}"/>
          </ac:spMkLst>
        </pc:spChg>
        <pc:spChg chg="mod">
          <ac:chgData name="Nicholas James Brown" userId="4af969ae-7569-4321-8c24-4f96c98aff1a" providerId="ADAL" clId="{BDB0A52C-877D-4932-8608-87101A1C8D80}" dt="2025-02-27T08:40:57.760" v="425" actId="1076"/>
          <ac:spMkLst>
            <pc:docMk/>
            <pc:sldMk cId="394852565" sldId="1176"/>
            <ac:spMk id="3" creationId="{1C5F1957-7C4E-510F-DDB8-41C0ACA27EEC}"/>
          </ac:spMkLst>
        </pc:spChg>
        <pc:spChg chg="mod">
          <ac:chgData name="Nicholas James Brown" userId="4af969ae-7569-4321-8c24-4f96c98aff1a" providerId="ADAL" clId="{BDB0A52C-877D-4932-8608-87101A1C8D80}" dt="2025-02-27T08:40:08.835" v="415" actId="2711"/>
          <ac:spMkLst>
            <pc:docMk/>
            <pc:sldMk cId="394852565" sldId="1176"/>
            <ac:spMk id="4" creationId="{2F64265A-E546-9BD7-8E4A-531D24516BB0}"/>
          </ac:spMkLst>
        </pc:spChg>
        <pc:spChg chg="mod">
          <ac:chgData name="Nicholas James Brown" userId="4af969ae-7569-4321-8c24-4f96c98aff1a" providerId="ADAL" clId="{BDB0A52C-877D-4932-8608-87101A1C8D80}" dt="2025-02-27T08:40:50.716" v="424" actId="1076"/>
          <ac:spMkLst>
            <pc:docMk/>
            <pc:sldMk cId="394852565" sldId="1176"/>
            <ac:spMk id="7" creationId="{CBC312A7-5C94-C9A5-6E68-F7DEC9305732}"/>
          </ac:spMkLst>
        </pc:spChg>
        <pc:spChg chg="add mod ord">
          <ac:chgData name="Nicholas James Brown" userId="4af969ae-7569-4321-8c24-4f96c98aff1a" providerId="ADAL" clId="{BDB0A52C-877D-4932-8608-87101A1C8D80}" dt="2025-02-27T08:40:27.397" v="419" actId="167"/>
          <ac:spMkLst>
            <pc:docMk/>
            <pc:sldMk cId="394852565" sldId="1176"/>
            <ac:spMk id="8" creationId="{77A46A2D-E3F7-ECF8-F0CE-58EEF4D8E0C1}"/>
          </ac:spMkLst>
        </pc:spChg>
        <pc:spChg chg="mod">
          <ac:chgData name="Nicholas James Brown" userId="4af969ae-7569-4321-8c24-4f96c98aff1a" providerId="ADAL" clId="{BDB0A52C-877D-4932-8608-87101A1C8D80}" dt="2025-02-27T08:40:43.625" v="421" actId="1076"/>
          <ac:spMkLst>
            <pc:docMk/>
            <pc:sldMk cId="394852565" sldId="1176"/>
            <ac:spMk id="9" creationId="{4D0A627F-5988-9136-005F-030A51DD9A03}"/>
          </ac:spMkLst>
        </pc:spChg>
        <pc:spChg chg="mod">
          <ac:chgData name="Nicholas James Brown" userId="4af969ae-7569-4321-8c24-4f96c98aff1a" providerId="ADAL" clId="{BDB0A52C-877D-4932-8608-87101A1C8D80}" dt="2025-02-27T08:40:24.314" v="418"/>
          <ac:spMkLst>
            <pc:docMk/>
            <pc:sldMk cId="394852565" sldId="1176"/>
            <ac:spMk id="11" creationId="{F704B119-8FCF-B543-AA75-93058F0B4351}"/>
          </ac:spMkLst>
        </pc:spChg>
        <pc:spChg chg="mod">
          <ac:chgData name="Nicholas James Brown" userId="4af969ae-7569-4321-8c24-4f96c98aff1a" providerId="ADAL" clId="{BDB0A52C-877D-4932-8608-87101A1C8D80}" dt="2025-02-27T08:40:24.314" v="418"/>
          <ac:spMkLst>
            <pc:docMk/>
            <pc:sldMk cId="394852565" sldId="1176"/>
            <ac:spMk id="12" creationId="{4E11BD07-BAA8-8064-6142-B87492984384}"/>
          </ac:spMkLst>
        </pc:spChg>
        <pc:spChg chg="mod">
          <ac:chgData name="Nicholas James Brown" userId="4af969ae-7569-4321-8c24-4f96c98aff1a" providerId="ADAL" clId="{BDB0A52C-877D-4932-8608-87101A1C8D80}" dt="2025-02-27T08:40:24.314" v="418"/>
          <ac:spMkLst>
            <pc:docMk/>
            <pc:sldMk cId="394852565" sldId="1176"/>
            <ac:spMk id="13" creationId="{79A0673C-539A-933C-A1AF-90B987705567}"/>
          </ac:spMkLst>
        </pc:spChg>
        <pc:grpChg chg="add mod">
          <ac:chgData name="Nicholas James Brown" userId="4af969ae-7569-4321-8c24-4f96c98aff1a" providerId="ADAL" clId="{BDB0A52C-877D-4932-8608-87101A1C8D80}" dt="2025-02-27T08:40:24.314" v="418"/>
          <ac:grpSpMkLst>
            <pc:docMk/>
            <pc:sldMk cId="394852565" sldId="1176"/>
            <ac:grpSpMk id="10" creationId="{57A6A301-216F-9DB5-52CA-C08EAF50D158}"/>
          </ac:grpSpMkLst>
        </pc:grpChg>
        <pc:picChg chg="add mod">
          <ac:chgData name="Nicholas James Brown" userId="4af969ae-7569-4321-8c24-4f96c98aff1a" providerId="ADAL" clId="{BDB0A52C-877D-4932-8608-87101A1C8D80}" dt="2025-02-27T08:40:24.314" v="418"/>
          <ac:picMkLst>
            <pc:docMk/>
            <pc:sldMk cId="394852565" sldId="1176"/>
            <ac:picMk id="14" creationId="{84DBF34F-7C87-2E8C-AB95-7D8D1AA8E53D}"/>
          </ac:picMkLst>
        </pc:picChg>
      </pc:sldChg>
      <pc:sldChg chg="addSp delSp modSp mod">
        <pc:chgData name="Nicholas James Brown" userId="4af969ae-7569-4321-8c24-4f96c98aff1a" providerId="ADAL" clId="{BDB0A52C-877D-4932-8608-87101A1C8D80}" dt="2025-02-27T08:52:17.829" v="433" actId="1076"/>
        <pc:sldMkLst>
          <pc:docMk/>
          <pc:sldMk cId="2301548005" sldId="1178"/>
        </pc:sldMkLst>
        <pc:spChg chg="mod">
          <ac:chgData name="Nicholas James Brown" userId="4af969ae-7569-4321-8c24-4f96c98aff1a" providerId="ADAL" clId="{BDB0A52C-877D-4932-8608-87101A1C8D80}" dt="2025-02-27T08:51:43.550" v="427" actId="113"/>
          <ac:spMkLst>
            <pc:docMk/>
            <pc:sldMk cId="2301548005" sldId="1178"/>
            <ac:spMk id="2" creationId="{9F8B6675-512B-AEEE-3F4A-3A71788010D7}"/>
          </ac:spMkLst>
        </pc:spChg>
        <pc:spChg chg="mod">
          <ac:chgData name="Nicholas James Brown" userId="4af969ae-7569-4321-8c24-4f96c98aff1a" providerId="ADAL" clId="{BDB0A52C-877D-4932-8608-87101A1C8D80}" dt="2025-02-27T08:51:39.108" v="426" actId="2711"/>
          <ac:spMkLst>
            <pc:docMk/>
            <pc:sldMk cId="2301548005" sldId="1178"/>
            <ac:spMk id="3" creationId="{D6F435E7-1AF3-A0B6-FBD8-5901CCE7096B}"/>
          </ac:spMkLst>
        </pc:spChg>
        <pc:spChg chg="add mod ord">
          <ac:chgData name="Nicholas James Brown" userId="4af969ae-7569-4321-8c24-4f96c98aff1a" providerId="ADAL" clId="{BDB0A52C-877D-4932-8608-87101A1C8D80}" dt="2025-02-27T08:51:55.653" v="429" actId="167"/>
          <ac:spMkLst>
            <pc:docMk/>
            <pc:sldMk cId="2301548005" sldId="1178"/>
            <ac:spMk id="5" creationId="{8D6E4328-84B6-24F3-9CEA-B2649F0F1890}"/>
          </ac:spMkLst>
        </pc:spChg>
        <pc:spChg chg="del mod">
          <ac:chgData name="Nicholas James Brown" userId="4af969ae-7569-4321-8c24-4f96c98aff1a" providerId="ADAL" clId="{BDB0A52C-877D-4932-8608-87101A1C8D80}" dt="2025-02-27T08:52:01.066" v="430" actId="478"/>
          <ac:spMkLst>
            <pc:docMk/>
            <pc:sldMk cId="2301548005" sldId="1178"/>
            <ac:spMk id="6" creationId="{993BBCA9-6043-11A6-FBCF-46370A74B830}"/>
          </ac:spMkLst>
        </pc:spChg>
        <pc:spChg chg="mod">
          <ac:chgData name="Nicholas James Brown" userId="4af969ae-7569-4321-8c24-4f96c98aff1a" providerId="ADAL" clId="{BDB0A52C-877D-4932-8608-87101A1C8D80}" dt="2025-02-27T08:52:14.526" v="432" actId="1076"/>
          <ac:spMkLst>
            <pc:docMk/>
            <pc:sldMk cId="2301548005" sldId="1178"/>
            <ac:spMk id="7" creationId="{DF715F59-9DD6-BD9B-F114-BCA274C3BA68}"/>
          </ac:spMkLst>
        </pc:spChg>
        <pc:spChg chg="mod">
          <ac:chgData name="Nicholas James Brown" userId="4af969ae-7569-4321-8c24-4f96c98aff1a" providerId="ADAL" clId="{BDB0A52C-877D-4932-8608-87101A1C8D80}" dt="2025-02-27T08:52:17.829" v="433" actId="1076"/>
          <ac:spMkLst>
            <pc:docMk/>
            <pc:sldMk cId="2301548005" sldId="1178"/>
            <ac:spMk id="8" creationId="{749393C1-64EA-0FBB-A5DE-81C3F3DCF0EA}"/>
          </ac:spMkLst>
        </pc:spChg>
        <pc:spChg chg="mod">
          <ac:chgData name="Nicholas James Brown" userId="4af969ae-7569-4321-8c24-4f96c98aff1a" providerId="ADAL" clId="{BDB0A52C-877D-4932-8608-87101A1C8D80}" dt="2025-02-27T08:51:39.108" v="426" actId="2711"/>
          <ac:spMkLst>
            <pc:docMk/>
            <pc:sldMk cId="2301548005" sldId="1178"/>
            <ac:spMk id="9" creationId="{A364BFE9-C003-F991-00A8-1EAFC3A4604E}"/>
          </ac:spMkLst>
        </pc:spChg>
        <pc:spChg chg="mod">
          <ac:chgData name="Nicholas James Brown" userId="4af969ae-7569-4321-8c24-4f96c98aff1a" providerId="ADAL" clId="{BDB0A52C-877D-4932-8608-87101A1C8D80}" dt="2025-02-27T08:51:39.108" v="426" actId="2711"/>
          <ac:spMkLst>
            <pc:docMk/>
            <pc:sldMk cId="2301548005" sldId="1178"/>
            <ac:spMk id="10" creationId="{DA12C6C0-B32C-B9B5-F96D-0B95EF2ECA48}"/>
          </ac:spMkLst>
        </pc:spChg>
        <pc:spChg chg="mod">
          <ac:chgData name="Nicholas James Brown" userId="4af969ae-7569-4321-8c24-4f96c98aff1a" providerId="ADAL" clId="{BDB0A52C-877D-4932-8608-87101A1C8D80}" dt="2025-02-27T08:51:50.556" v="428"/>
          <ac:spMkLst>
            <pc:docMk/>
            <pc:sldMk cId="2301548005" sldId="1178"/>
            <ac:spMk id="12" creationId="{9E59A5DE-553C-91A6-E257-10EBC2350626}"/>
          </ac:spMkLst>
        </pc:spChg>
        <pc:spChg chg="mod">
          <ac:chgData name="Nicholas James Brown" userId="4af969ae-7569-4321-8c24-4f96c98aff1a" providerId="ADAL" clId="{BDB0A52C-877D-4932-8608-87101A1C8D80}" dt="2025-02-27T08:51:50.556" v="428"/>
          <ac:spMkLst>
            <pc:docMk/>
            <pc:sldMk cId="2301548005" sldId="1178"/>
            <ac:spMk id="13" creationId="{F9F48B20-6939-958D-FA88-BF997359189E}"/>
          </ac:spMkLst>
        </pc:spChg>
        <pc:spChg chg="mod">
          <ac:chgData name="Nicholas James Brown" userId="4af969ae-7569-4321-8c24-4f96c98aff1a" providerId="ADAL" clId="{BDB0A52C-877D-4932-8608-87101A1C8D80}" dt="2025-02-27T08:51:50.556" v="428"/>
          <ac:spMkLst>
            <pc:docMk/>
            <pc:sldMk cId="2301548005" sldId="1178"/>
            <ac:spMk id="14" creationId="{37ED2921-160F-60E9-DBDB-85120AE4C680}"/>
          </ac:spMkLst>
        </pc:spChg>
        <pc:grpChg chg="add mod">
          <ac:chgData name="Nicholas James Brown" userId="4af969ae-7569-4321-8c24-4f96c98aff1a" providerId="ADAL" clId="{BDB0A52C-877D-4932-8608-87101A1C8D80}" dt="2025-02-27T08:51:50.556" v="428"/>
          <ac:grpSpMkLst>
            <pc:docMk/>
            <pc:sldMk cId="2301548005" sldId="1178"/>
            <ac:grpSpMk id="11" creationId="{6B577CBF-CB6B-25E0-B245-A3246511900F}"/>
          </ac:grpSpMkLst>
        </pc:grpChg>
        <pc:picChg chg="mod">
          <ac:chgData name="Nicholas James Brown" userId="4af969ae-7569-4321-8c24-4f96c98aff1a" providerId="ADAL" clId="{BDB0A52C-877D-4932-8608-87101A1C8D80}" dt="2025-02-27T08:51:39.108" v="426" actId="2711"/>
          <ac:picMkLst>
            <pc:docMk/>
            <pc:sldMk cId="2301548005" sldId="1178"/>
            <ac:picMk id="4" creationId="{9E5234CF-E456-235F-2C4D-64E9187F0EFC}"/>
          </ac:picMkLst>
        </pc:picChg>
        <pc:picChg chg="add mod">
          <ac:chgData name="Nicholas James Brown" userId="4af969ae-7569-4321-8c24-4f96c98aff1a" providerId="ADAL" clId="{BDB0A52C-877D-4932-8608-87101A1C8D80}" dt="2025-02-27T08:51:50.556" v="428"/>
          <ac:picMkLst>
            <pc:docMk/>
            <pc:sldMk cId="2301548005" sldId="1178"/>
            <ac:picMk id="15" creationId="{E54FF65E-861A-F5F7-E883-01DE18D62DCC}"/>
          </ac:picMkLst>
        </pc:picChg>
      </pc:sldChg>
      <pc:sldChg chg="modSp mod">
        <pc:chgData name="Nicholas James Brown" userId="4af969ae-7569-4321-8c24-4f96c98aff1a" providerId="ADAL" clId="{BDB0A52C-877D-4932-8608-87101A1C8D80}" dt="2025-02-27T08:52:47.190" v="439" actId="2711"/>
        <pc:sldMkLst>
          <pc:docMk/>
          <pc:sldMk cId="1634380362" sldId="1179"/>
        </pc:sldMkLst>
        <pc:spChg chg="mod">
          <ac:chgData name="Nicholas James Brown" userId="4af969ae-7569-4321-8c24-4f96c98aff1a" providerId="ADAL" clId="{BDB0A52C-877D-4932-8608-87101A1C8D80}" dt="2025-02-27T08:52:33.720" v="437" actId="113"/>
          <ac:spMkLst>
            <pc:docMk/>
            <pc:sldMk cId="1634380362" sldId="1179"/>
            <ac:spMk id="2" creationId="{BE80B185-AF22-B149-7D4A-1973CD78C759}"/>
          </ac:spMkLst>
        </pc:spChg>
        <pc:spChg chg="mod">
          <ac:chgData name="Nicholas James Brown" userId="4af969ae-7569-4321-8c24-4f96c98aff1a" providerId="ADAL" clId="{BDB0A52C-877D-4932-8608-87101A1C8D80}" dt="2025-02-27T08:52:47.190" v="439" actId="2711"/>
          <ac:spMkLst>
            <pc:docMk/>
            <pc:sldMk cId="1634380362" sldId="1179"/>
            <ac:spMk id="3" creationId="{CC791FF1-6FC2-7AD7-6F5D-A9E6DB096071}"/>
          </ac:spMkLst>
        </pc:spChg>
        <pc:spChg chg="mod">
          <ac:chgData name="Nicholas James Brown" userId="4af969ae-7569-4321-8c24-4f96c98aff1a" providerId="ADAL" clId="{BDB0A52C-877D-4932-8608-87101A1C8D80}" dt="2025-02-27T08:52:37.970" v="438" actId="2711"/>
          <ac:spMkLst>
            <pc:docMk/>
            <pc:sldMk cId="1634380362" sldId="1179"/>
            <ac:spMk id="8" creationId="{880340D0-9B74-11B2-6891-2E5BCC1694A7}"/>
          </ac:spMkLst>
        </pc:spChg>
      </pc:sldChg>
      <pc:sldChg chg="modSp mod">
        <pc:chgData name="Nicholas James Brown" userId="4af969ae-7569-4321-8c24-4f96c98aff1a" providerId="ADAL" clId="{BDB0A52C-877D-4932-8608-87101A1C8D80}" dt="2025-02-27T08:54:12.070" v="445" actId="113"/>
        <pc:sldMkLst>
          <pc:docMk/>
          <pc:sldMk cId="2913993101" sldId="1180"/>
        </pc:sldMkLst>
        <pc:spChg chg="mod">
          <ac:chgData name="Nicholas James Brown" userId="4af969ae-7569-4321-8c24-4f96c98aff1a" providerId="ADAL" clId="{BDB0A52C-877D-4932-8608-87101A1C8D80}" dt="2025-02-27T08:54:12.070" v="445" actId="113"/>
          <ac:spMkLst>
            <pc:docMk/>
            <pc:sldMk cId="2913993101" sldId="1180"/>
            <ac:spMk id="2" creationId="{EF2E84F7-0BCD-906E-4A2F-911E04E79611}"/>
          </ac:spMkLst>
        </pc:spChg>
        <pc:spChg chg="mod">
          <ac:chgData name="Nicholas James Brown" userId="4af969ae-7569-4321-8c24-4f96c98aff1a" providerId="ADAL" clId="{BDB0A52C-877D-4932-8608-87101A1C8D80}" dt="2025-02-27T08:54:07.691" v="444" actId="2711"/>
          <ac:spMkLst>
            <pc:docMk/>
            <pc:sldMk cId="2913993101" sldId="1180"/>
            <ac:spMk id="5" creationId="{560E159A-6319-7979-62DD-54CEAD38938F}"/>
          </ac:spMkLst>
        </pc:spChg>
        <pc:spChg chg="mod">
          <ac:chgData name="Nicholas James Brown" userId="4af969ae-7569-4321-8c24-4f96c98aff1a" providerId="ADAL" clId="{BDB0A52C-877D-4932-8608-87101A1C8D80}" dt="2025-02-27T08:54:07.691" v="444" actId="2711"/>
          <ac:spMkLst>
            <pc:docMk/>
            <pc:sldMk cId="2913993101" sldId="1180"/>
            <ac:spMk id="6" creationId="{FF68FBFC-E45B-E1FF-D298-217C93586B18}"/>
          </ac:spMkLst>
        </pc:spChg>
        <pc:spChg chg="mod">
          <ac:chgData name="Nicholas James Brown" userId="4af969ae-7569-4321-8c24-4f96c98aff1a" providerId="ADAL" clId="{BDB0A52C-877D-4932-8608-87101A1C8D80}" dt="2025-02-27T08:54:07.691" v="444" actId="2711"/>
          <ac:spMkLst>
            <pc:docMk/>
            <pc:sldMk cId="2913993101" sldId="1180"/>
            <ac:spMk id="8" creationId="{DD4DB388-BCC1-D79D-13F9-214CACAFB760}"/>
          </ac:spMkLst>
        </pc:spChg>
        <pc:spChg chg="mod">
          <ac:chgData name="Nicholas James Brown" userId="4af969ae-7569-4321-8c24-4f96c98aff1a" providerId="ADAL" clId="{BDB0A52C-877D-4932-8608-87101A1C8D80}" dt="2025-02-27T08:54:07.691" v="444" actId="2711"/>
          <ac:spMkLst>
            <pc:docMk/>
            <pc:sldMk cId="2913993101" sldId="1180"/>
            <ac:spMk id="10" creationId="{CB88D460-3D51-C336-3229-E1ED05C18733}"/>
          </ac:spMkLst>
        </pc:spChg>
        <pc:spChg chg="mod">
          <ac:chgData name="Nicholas James Brown" userId="4af969ae-7569-4321-8c24-4f96c98aff1a" providerId="ADAL" clId="{BDB0A52C-877D-4932-8608-87101A1C8D80}" dt="2025-02-27T08:54:07.691" v="444" actId="2711"/>
          <ac:spMkLst>
            <pc:docMk/>
            <pc:sldMk cId="2913993101" sldId="1180"/>
            <ac:spMk id="11" creationId="{5CBC2FB7-9482-2FBE-9887-A793ECD93861}"/>
          </ac:spMkLst>
        </pc:spChg>
        <pc:spChg chg="mod">
          <ac:chgData name="Nicholas James Brown" userId="4af969ae-7569-4321-8c24-4f96c98aff1a" providerId="ADAL" clId="{BDB0A52C-877D-4932-8608-87101A1C8D80}" dt="2025-02-27T08:54:07.691" v="444" actId="2711"/>
          <ac:spMkLst>
            <pc:docMk/>
            <pc:sldMk cId="2913993101" sldId="1180"/>
            <ac:spMk id="12" creationId="{E6F592D5-EE2B-AA8B-1D15-8EBAA6CB121B}"/>
          </ac:spMkLst>
        </pc:spChg>
        <pc:spChg chg="mod">
          <ac:chgData name="Nicholas James Brown" userId="4af969ae-7569-4321-8c24-4f96c98aff1a" providerId="ADAL" clId="{BDB0A52C-877D-4932-8608-87101A1C8D80}" dt="2025-02-27T08:54:07.691" v="444" actId="2711"/>
          <ac:spMkLst>
            <pc:docMk/>
            <pc:sldMk cId="2913993101" sldId="1180"/>
            <ac:spMk id="13" creationId="{D175B4C7-4B40-D01F-BCDE-B65DEC4F0928}"/>
          </ac:spMkLst>
        </pc:spChg>
      </pc:sldChg>
      <pc:sldChg chg="addSp modSp mod">
        <pc:chgData name="Nicholas James Brown" userId="4af969ae-7569-4321-8c24-4f96c98aff1a" providerId="ADAL" clId="{BDB0A52C-877D-4932-8608-87101A1C8D80}" dt="2025-02-27T08:54:43.704" v="449" actId="1076"/>
        <pc:sldMkLst>
          <pc:docMk/>
          <pc:sldMk cId="1865367718" sldId="1181"/>
        </pc:sldMkLst>
        <pc:spChg chg="mod">
          <ac:chgData name="Nicholas James Brown" userId="4af969ae-7569-4321-8c24-4f96c98aff1a" providerId="ADAL" clId="{BDB0A52C-877D-4932-8608-87101A1C8D80}" dt="2025-02-27T08:54:23.014" v="446" actId="2711"/>
          <ac:spMkLst>
            <pc:docMk/>
            <pc:sldMk cId="1865367718" sldId="1181"/>
            <ac:spMk id="2" creationId="{62B63932-2126-AFDF-6FD9-C7CF7D7035B7}"/>
          </ac:spMkLst>
        </pc:spChg>
        <pc:spChg chg="mod">
          <ac:chgData name="Nicholas James Brown" userId="4af969ae-7569-4321-8c24-4f96c98aff1a" providerId="ADAL" clId="{BDB0A52C-877D-4932-8608-87101A1C8D80}" dt="2025-02-27T08:54:23.014" v="446" actId="2711"/>
          <ac:spMkLst>
            <pc:docMk/>
            <pc:sldMk cId="1865367718" sldId="1181"/>
            <ac:spMk id="4" creationId="{D3F860C8-8A0F-9119-A475-C9F300CA9B3B}"/>
          </ac:spMkLst>
        </pc:spChg>
        <pc:spChg chg="mod">
          <ac:chgData name="Nicholas James Brown" userId="4af969ae-7569-4321-8c24-4f96c98aff1a" providerId="ADAL" clId="{BDB0A52C-877D-4932-8608-87101A1C8D80}" dt="2025-02-27T08:54:23.014" v="446" actId="2711"/>
          <ac:spMkLst>
            <pc:docMk/>
            <pc:sldMk cId="1865367718" sldId="1181"/>
            <ac:spMk id="5" creationId="{DDD74303-1EFE-1BD4-6C5C-A3463C0DBB59}"/>
          </ac:spMkLst>
        </pc:spChg>
        <pc:spChg chg="mod">
          <ac:chgData name="Nicholas James Brown" userId="4af969ae-7569-4321-8c24-4f96c98aff1a" providerId="ADAL" clId="{BDB0A52C-877D-4932-8608-87101A1C8D80}" dt="2025-02-27T08:54:23.014" v="446" actId="2711"/>
          <ac:spMkLst>
            <pc:docMk/>
            <pc:sldMk cId="1865367718" sldId="1181"/>
            <ac:spMk id="6" creationId="{57D1A128-33E8-6611-0E8F-DB358A5B54A9}"/>
          </ac:spMkLst>
        </pc:spChg>
        <pc:spChg chg="mod">
          <ac:chgData name="Nicholas James Brown" userId="4af969ae-7569-4321-8c24-4f96c98aff1a" providerId="ADAL" clId="{BDB0A52C-877D-4932-8608-87101A1C8D80}" dt="2025-02-27T08:54:32.319" v="447"/>
          <ac:spMkLst>
            <pc:docMk/>
            <pc:sldMk cId="1865367718" sldId="1181"/>
            <ac:spMk id="7" creationId="{B1E3C1DD-3F2C-C7AE-6E58-1DF50D143549}"/>
          </ac:spMkLst>
        </pc:spChg>
        <pc:spChg chg="mod">
          <ac:chgData name="Nicholas James Brown" userId="4af969ae-7569-4321-8c24-4f96c98aff1a" providerId="ADAL" clId="{BDB0A52C-877D-4932-8608-87101A1C8D80}" dt="2025-02-27T08:54:32.319" v="447"/>
          <ac:spMkLst>
            <pc:docMk/>
            <pc:sldMk cId="1865367718" sldId="1181"/>
            <ac:spMk id="8" creationId="{99480BF5-C6F6-8179-3350-1FA12EAC87AF}"/>
          </ac:spMkLst>
        </pc:spChg>
        <pc:spChg chg="mod">
          <ac:chgData name="Nicholas James Brown" userId="4af969ae-7569-4321-8c24-4f96c98aff1a" providerId="ADAL" clId="{BDB0A52C-877D-4932-8608-87101A1C8D80}" dt="2025-02-27T08:54:32.319" v="447"/>
          <ac:spMkLst>
            <pc:docMk/>
            <pc:sldMk cId="1865367718" sldId="1181"/>
            <ac:spMk id="9" creationId="{9338A497-62F9-B73B-737A-CBC299AAE0D2}"/>
          </ac:spMkLst>
        </pc:spChg>
        <pc:spChg chg="mod">
          <ac:chgData name="Nicholas James Brown" userId="4af969ae-7569-4321-8c24-4f96c98aff1a" providerId="ADAL" clId="{BDB0A52C-877D-4932-8608-87101A1C8D80}" dt="2025-02-27T08:54:37.203" v="448" actId="1076"/>
          <ac:spMkLst>
            <pc:docMk/>
            <pc:sldMk cId="1865367718" sldId="1181"/>
            <ac:spMk id="10" creationId="{AD920A96-1E01-9C09-E195-F9051998128E}"/>
          </ac:spMkLst>
        </pc:spChg>
        <pc:spChg chg="mod">
          <ac:chgData name="Nicholas James Brown" userId="4af969ae-7569-4321-8c24-4f96c98aff1a" providerId="ADAL" clId="{BDB0A52C-877D-4932-8608-87101A1C8D80}" dt="2025-02-27T08:54:23.014" v="446" actId="2711"/>
          <ac:spMkLst>
            <pc:docMk/>
            <pc:sldMk cId="1865367718" sldId="1181"/>
            <ac:spMk id="11" creationId="{9986CD79-7931-F8A3-F62D-B83790A307E0}"/>
          </ac:spMkLst>
        </pc:spChg>
        <pc:spChg chg="mod">
          <ac:chgData name="Nicholas James Brown" userId="4af969ae-7569-4321-8c24-4f96c98aff1a" providerId="ADAL" clId="{BDB0A52C-877D-4932-8608-87101A1C8D80}" dt="2025-02-27T08:54:43.704" v="449" actId="1076"/>
          <ac:spMkLst>
            <pc:docMk/>
            <pc:sldMk cId="1865367718" sldId="1181"/>
            <ac:spMk id="16" creationId="{2EAF797A-32F1-F5E0-F8B3-5416D2ABC867}"/>
          </ac:spMkLst>
        </pc:spChg>
        <pc:grpChg chg="add mod">
          <ac:chgData name="Nicholas James Brown" userId="4af969ae-7569-4321-8c24-4f96c98aff1a" providerId="ADAL" clId="{BDB0A52C-877D-4932-8608-87101A1C8D80}" dt="2025-02-27T08:54:32.319" v="447"/>
          <ac:grpSpMkLst>
            <pc:docMk/>
            <pc:sldMk cId="1865367718" sldId="1181"/>
            <ac:grpSpMk id="3" creationId="{DB7D6DCA-15C2-5820-1F2B-1A52CBA1EF26}"/>
          </ac:grpSpMkLst>
        </pc:grpChg>
        <pc:picChg chg="add mod">
          <ac:chgData name="Nicholas James Brown" userId="4af969ae-7569-4321-8c24-4f96c98aff1a" providerId="ADAL" clId="{BDB0A52C-877D-4932-8608-87101A1C8D80}" dt="2025-02-27T08:54:32.319" v="447"/>
          <ac:picMkLst>
            <pc:docMk/>
            <pc:sldMk cId="1865367718" sldId="1181"/>
            <ac:picMk id="12" creationId="{661A1773-B37B-A92D-8FF7-BFCF6DB88C29}"/>
          </ac:picMkLst>
        </pc:picChg>
      </pc:sldChg>
      <pc:sldChg chg="addSp modSp mod">
        <pc:chgData name="Nicholas James Brown" userId="4af969ae-7569-4321-8c24-4f96c98aff1a" providerId="ADAL" clId="{BDB0A52C-877D-4932-8608-87101A1C8D80}" dt="2025-02-27T08:55:41.496" v="456"/>
        <pc:sldMkLst>
          <pc:docMk/>
          <pc:sldMk cId="2781765131" sldId="1182"/>
        </pc:sldMkLst>
        <pc:spChg chg="mod">
          <ac:chgData name="Nicholas James Brown" userId="4af969ae-7569-4321-8c24-4f96c98aff1a" providerId="ADAL" clId="{BDB0A52C-877D-4932-8608-87101A1C8D80}" dt="2025-02-27T08:54:57.484" v="451" actId="113"/>
          <ac:spMkLst>
            <pc:docMk/>
            <pc:sldMk cId="2781765131" sldId="1182"/>
            <ac:spMk id="2" creationId="{39230C99-62EB-66D0-910D-001D051CEE18}"/>
          </ac:spMkLst>
        </pc:spChg>
        <pc:spChg chg="mod">
          <ac:chgData name="Nicholas James Brown" userId="4af969ae-7569-4321-8c24-4f96c98aff1a" providerId="ADAL" clId="{BDB0A52C-877D-4932-8608-87101A1C8D80}" dt="2025-02-27T08:54:54.270" v="450" actId="2711"/>
          <ac:spMkLst>
            <pc:docMk/>
            <pc:sldMk cId="2781765131" sldId="1182"/>
            <ac:spMk id="3" creationId="{C00C1F8F-CC4A-86D1-97B3-998FAB220194}"/>
          </ac:spMkLst>
        </pc:spChg>
        <pc:spChg chg="mod">
          <ac:chgData name="Nicholas James Brown" userId="4af969ae-7569-4321-8c24-4f96c98aff1a" providerId="ADAL" clId="{BDB0A52C-877D-4932-8608-87101A1C8D80}" dt="2025-02-27T08:54:54.270" v="450" actId="2711"/>
          <ac:spMkLst>
            <pc:docMk/>
            <pc:sldMk cId="2781765131" sldId="1182"/>
            <ac:spMk id="4" creationId="{EA10ABE1-485C-F169-E3D5-E5D82766691B}"/>
          </ac:spMkLst>
        </pc:spChg>
        <pc:spChg chg="mod">
          <ac:chgData name="Nicholas James Brown" userId="4af969ae-7569-4321-8c24-4f96c98aff1a" providerId="ADAL" clId="{BDB0A52C-877D-4932-8608-87101A1C8D80}" dt="2025-02-27T08:54:54.270" v="450" actId="2711"/>
          <ac:spMkLst>
            <pc:docMk/>
            <pc:sldMk cId="2781765131" sldId="1182"/>
            <ac:spMk id="5" creationId="{190E11B8-18F7-CF22-131F-A7C0459DEB3E}"/>
          </ac:spMkLst>
        </pc:spChg>
        <pc:spChg chg="mod">
          <ac:chgData name="Nicholas James Brown" userId="4af969ae-7569-4321-8c24-4f96c98aff1a" providerId="ADAL" clId="{BDB0A52C-877D-4932-8608-87101A1C8D80}" dt="2025-02-27T08:54:54.270" v="450" actId="2711"/>
          <ac:spMkLst>
            <pc:docMk/>
            <pc:sldMk cId="2781765131" sldId="1182"/>
            <ac:spMk id="6" creationId="{1B8831AC-B62C-C5DD-33D6-2D99729A81D4}"/>
          </ac:spMkLst>
        </pc:spChg>
        <pc:spChg chg="mod">
          <ac:chgData name="Nicholas James Brown" userId="4af969ae-7569-4321-8c24-4f96c98aff1a" providerId="ADAL" clId="{BDB0A52C-877D-4932-8608-87101A1C8D80}" dt="2025-02-27T08:54:54.270" v="450" actId="2711"/>
          <ac:spMkLst>
            <pc:docMk/>
            <pc:sldMk cId="2781765131" sldId="1182"/>
            <ac:spMk id="8" creationId="{26508F0A-1292-1A8D-8CF9-123C7C12761F}"/>
          </ac:spMkLst>
        </pc:spChg>
        <pc:spChg chg="mod">
          <ac:chgData name="Nicholas James Brown" userId="4af969ae-7569-4321-8c24-4f96c98aff1a" providerId="ADAL" clId="{BDB0A52C-877D-4932-8608-87101A1C8D80}" dt="2025-02-27T08:55:41.496" v="456"/>
          <ac:spMkLst>
            <pc:docMk/>
            <pc:sldMk cId="2781765131" sldId="1182"/>
            <ac:spMk id="11" creationId="{F970349D-F270-E0BE-A30D-E20ACFABE786}"/>
          </ac:spMkLst>
        </pc:spChg>
        <pc:spChg chg="mod">
          <ac:chgData name="Nicholas James Brown" userId="4af969ae-7569-4321-8c24-4f96c98aff1a" providerId="ADAL" clId="{BDB0A52C-877D-4932-8608-87101A1C8D80}" dt="2025-02-27T08:54:54.270" v="450" actId="2711"/>
          <ac:spMkLst>
            <pc:docMk/>
            <pc:sldMk cId="2781765131" sldId="1182"/>
            <ac:spMk id="12" creationId="{A3ABE798-D00A-65D5-00CF-B95D7D5C3BFA}"/>
          </ac:spMkLst>
        </pc:spChg>
        <pc:spChg chg="mod">
          <ac:chgData name="Nicholas James Brown" userId="4af969ae-7569-4321-8c24-4f96c98aff1a" providerId="ADAL" clId="{BDB0A52C-877D-4932-8608-87101A1C8D80}" dt="2025-02-27T08:54:54.270" v="450" actId="2711"/>
          <ac:spMkLst>
            <pc:docMk/>
            <pc:sldMk cId="2781765131" sldId="1182"/>
            <ac:spMk id="13" creationId="{D74D415C-2225-B783-EC1D-B5E168BFDCD4}"/>
          </ac:spMkLst>
        </pc:spChg>
        <pc:spChg chg="mod">
          <ac:chgData name="Nicholas James Brown" userId="4af969ae-7569-4321-8c24-4f96c98aff1a" providerId="ADAL" clId="{BDB0A52C-877D-4932-8608-87101A1C8D80}" dt="2025-02-27T08:55:41.496" v="456"/>
          <ac:spMkLst>
            <pc:docMk/>
            <pc:sldMk cId="2781765131" sldId="1182"/>
            <ac:spMk id="14" creationId="{D9ABB3AE-358B-A773-2AF9-CAF7E8FE49EB}"/>
          </ac:spMkLst>
        </pc:spChg>
        <pc:spChg chg="mod">
          <ac:chgData name="Nicholas James Brown" userId="4af969ae-7569-4321-8c24-4f96c98aff1a" providerId="ADAL" clId="{BDB0A52C-877D-4932-8608-87101A1C8D80}" dt="2025-02-27T08:55:41.496" v="456"/>
          <ac:spMkLst>
            <pc:docMk/>
            <pc:sldMk cId="2781765131" sldId="1182"/>
            <ac:spMk id="15" creationId="{1D7A22F7-99E9-96E2-02D6-C24A48450369}"/>
          </ac:spMkLst>
        </pc:spChg>
        <pc:spChg chg="mod">
          <ac:chgData name="Nicholas James Brown" userId="4af969ae-7569-4321-8c24-4f96c98aff1a" providerId="ADAL" clId="{BDB0A52C-877D-4932-8608-87101A1C8D80}" dt="2025-02-27T08:54:54.270" v="450" actId="2711"/>
          <ac:spMkLst>
            <pc:docMk/>
            <pc:sldMk cId="2781765131" sldId="1182"/>
            <ac:spMk id="20" creationId="{1DAAC9B8-471A-4EC2-F74A-E8B4BE3FE2C1}"/>
          </ac:spMkLst>
        </pc:spChg>
        <pc:grpChg chg="add mod">
          <ac:chgData name="Nicholas James Brown" userId="4af969ae-7569-4321-8c24-4f96c98aff1a" providerId="ADAL" clId="{BDB0A52C-877D-4932-8608-87101A1C8D80}" dt="2025-02-27T08:55:41.496" v="456"/>
          <ac:grpSpMkLst>
            <pc:docMk/>
            <pc:sldMk cId="2781765131" sldId="1182"/>
            <ac:grpSpMk id="10" creationId="{308692BB-23B7-2222-3CD0-CF1C50EE7F86}"/>
          </ac:grpSpMkLst>
        </pc:grpChg>
        <pc:picChg chg="add mod">
          <ac:chgData name="Nicholas James Brown" userId="4af969ae-7569-4321-8c24-4f96c98aff1a" providerId="ADAL" clId="{BDB0A52C-877D-4932-8608-87101A1C8D80}" dt="2025-02-27T08:55:41.496" v="456"/>
          <ac:picMkLst>
            <pc:docMk/>
            <pc:sldMk cId="2781765131" sldId="1182"/>
            <ac:picMk id="16" creationId="{7BFD4C4B-69B5-D9ED-62FA-4BC363F864C4}"/>
          </ac:picMkLst>
        </pc:picChg>
        <pc:picChg chg="mod">
          <ac:chgData name="Nicholas James Brown" userId="4af969ae-7569-4321-8c24-4f96c98aff1a" providerId="ADAL" clId="{BDB0A52C-877D-4932-8608-87101A1C8D80}" dt="2025-02-27T08:54:54.270" v="450" actId="2711"/>
          <ac:picMkLst>
            <pc:docMk/>
            <pc:sldMk cId="2781765131" sldId="1182"/>
            <ac:picMk id="2050" creationId="{B846B582-8489-3C51-7DBC-E55558014B58}"/>
          </ac:picMkLst>
        </pc:picChg>
      </pc:sldChg>
      <pc:sldChg chg="modSp mod">
        <pc:chgData name="Nicholas James Brown" userId="4af969ae-7569-4321-8c24-4f96c98aff1a" providerId="ADAL" clId="{BDB0A52C-877D-4932-8608-87101A1C8D80}" dt="2025-02-27T08:55:23.440" v="453" actId="113"/>
        <pc:sldMkLst>
          <pc:docMk/>
          <pc:sldMk cId="79864721" sldId="1183"/>
        </pc:sldMkLst>
        <pc:spChg chg="mod">
          <ac:chgData name="Nicholas James Brown" userId="4af969ae-7569-4321-8c24-4f96c98aff1a" providerId="ADAL" clId="{BDB0A52C-877D-4932-8608-87101A1C8D80}" dt="2025-02-27T08:55:23.440" v="453" actId="113"/>
          <ac:spMkLst>
            <pc:docMk/>
            <pc:sldMk cId="79864721" sldId="1183"/>
            <ac:spMk id="2" creationId="{2FA9EDE7-4405-1999-C42E-5F89A6D352E9}"/>
          </ac:spMkLst>
        </pc:spChg>
        <pc:spChg chg="mod">
          <ac:chgData name="Nicholas James Brown" userId="4af969ae-7569-4321-8c24-4f96c98aff1a" providerId="ADAL" clId="{BDB0A52C-877D-4932-8608-87101A1C8D80}" dt="2025-02-27T08:55:18.940" v="452" actId="2711"/>
          <ac:spMkLst>
            <pc:docMk/>
            <pc:sldMk cId="79864721" sldId="1183"/>
            <ac:spMk id="3" creationId="{D8885626-6B24-37B9-D346-FFB31813529E}"/>
          </ac:spMkLst>
        </pc:spChg>
        <pc:spChg chg="mod">
          <ac:chgData name="Nicholas James Brown" userId="4af969ae-7569-4321-8c24-4f96c98aff1a" providerId="ADAL" clId="{BDB0A52C-877D-4932-8608-87101A1C8D80}" dt="2025-02-27T08:55:18.940" v="452" actId="2711"/>
          <ac:spMkLst>
            <pc:docMk/>
            <pc:sldMk cId="79864721" sldId="1183"/>
            <ac:spMk id="4" creationId="{2D0538B2-F8FE-E63C-5962-9243CF43B2A9}"/>
          </ac:spMkLst>
        </pc:spChg>
        <pc:spChg chg="mod">
          <ac:chgData name="Nicholas James Brown" userId="4af969ae-7569-4321-8c24-4f96c98aff1a" providerId="ADAL" clId="{BDB0A52C-877D-4932-8608-87101A1C8D80}" dt="2025-02-27T08:55:18.940" v="452" actId="2711"/>
          <ac:spMkLst>
            <pc:docMk/>
            <pc:sldMk cId="79864721" sldId="1183"/>
            <ac:spMk id="6" creationId="{72E50303-AD02-104C-4937-DF990F638DB2}"/>
          </ac:spMkLst>
        </pc:spChg>
        <pc:spChg chg="mod">
          <ac:chgData name="Nicholas James Brown" userId="4af969ae-7569-4321-8c24-4f96c98aff1a" providerId="ADAL" clId="{BDB0A52C-877D-4932-8608-87101A1C8D80}" dt="2025-02-27T08:55:18.940" v="452" actId="2711"/>
          <ac:spMkLst>
            <pc:docMk/>
            <pc:sldMk cId="79864721" sldId="1183"/>
            <ac:spMk id="8" creationId="{30F6862A-9A15-78D7-99B4-534A593F91BE}"/>
          </ac:spMkLst>
        </pc:spChg>
        <pc:spChg chg="mod">
          <ac:chgData name="Nicholas James Brown" userId="4af969ae-7569-4321-8c24-4f96c98aff1a" providerId="ADAL" clId="{BDB0A52C-877D-4932-8608-87101A1C8D80}" dt="2025-02-27T08:55:18.940" v="452" actId="2711"/>
          <ac:spMkLst>
            <pc:docMk/>
            <pc:sldMk cId="79864721" sldId="1183"/>
            <ac:spMk id="13" creationId="{7D520EC3-E2A0-A074-EDC7-9651BD684D75}"/>
          </ac:spMkLst>
        </pc:spChg>
        <pc:spChg chg="mod">
          <ac:chgData name="Nicholas James Brown" userId="4af969ae-7569-4321-8c24-4f96c98aff1a" providerId="ADAL" clId="{BDB0A52C-877D-4932-8608-87101A1C8D80}" dt="2025-02-27T08:55:18.940" v="452" actId="2711"/>
          <ac:spMkLst>
            <pc:docMk/>
            <pc:sldMk cId="79864721" sldId="1183"/>
            <ac:spMk id="16" creationId="{5EBF9DCD-B2EF-A1E7-B57A-C5447203026C}"/>
          </ac:spMkLst>
        </pc:spChg>
      </pc:sldChg>
      <pc:sldChg chg="addSp delSp modSp mod">
        <pc:chgData name="Nicholas James Brown" userId="4af969ae-7569-4321-8c24-4f96c98aff1a" providerId="ADAL" clId="{BDB0A52C-877D-4932-8608-87101A1C8D80}" dt="2025-02-27T08:55:50.603" v="458" actId="478"/>
        <pc:sldMkLst>
          <pc:docMk/>
          <pc:sldMk cId="1951655847" sldId="1184"/>
        </pc:sldMkLst>
        <pc:spChg chg="mod">
          <ac:chgData name="Nicholas James Brown" userId="4af969ae-7569-4321-8c24-4f96c98aff1a" providerId="ADAL" clId="{BDB0A52C-877D-4932-8608-87101A1C8D80}" dt="2025-02-27T08:55:33.177" v="455" actId="113"/>
          <ac:spMkLst>
            <pc:docMk/>
            <pc:sldMk cId="1951655847" sldId="1184"/>
            <ac:spMk id="2" creationId="{EBC520B4-6912-1088-4224-8ADF6EFAAA3D}"/>
          </ac:spMkLst>
        </pc:spChg>
        <pc:spChg chg="mod">
          <ac:chgData name="Nicholas James Brown" userId="4af969ae-7569-4321-8c24-4f96c98aff1a" providerId="ADAL" clId="{BDB0A52C-877D-4932-8608-87101A1C8D80}" dt="2025-02-27T08:55:30.346" v="454" actId="2711"/>
          <ac:spMkLst>
            <pc:docMk/>
            <pc:sldMk cId="1951655847" sldId="1184"/>
            <ac:spMk id="3" creationId="{411800D1-4349-2645-73A8-A822DB49A64D}"/>
          </ac:spMkLst>
        </pc:spChg>
        <pc:spChg chg="mod">
          <ac:chgData name="Nicholas James Brown" userId="4af969ae-7569-4321-8c24-4f96c98aff1a" providerId="ADAL" clId="{BDB0A52C-877D-4932-8608-87101A1C8D80}" dt="2025-02-27T08:55:30.346" v="454" actId="2711"/>
          <ac:spMkLst>
            <pc:docMk/>
            <pc:sldMk cId="1951655847" sldId="1184"/>
            <ac:spMk id="4" creationId="{8A1533CD-4FA8-9B70-9BEA-3DB539E85FED}"/>
          </ac:spMkLst>
        </pc:spChg>
        <pc:spChg chg="mod">
          <ac:chgData name="Nicholas James Brown" userId="4af969ae-7569-4321-8c24-4f96c98aff1a" providerId="ADAL" clId="{BDB0A52C-877D-4932-8608-87101A1C8D80}" dt="2025-02-27T08:55:30.346" v="454" actId="2711"/>
          <ac:spMkLst>
            <pc:docMk/>
            <pc:sldMk cId="1951655847" sldId="1184"/>
            <ac:spMk id="6" creationId="{61E79B60-6FEF-427D-A888-29FD65CD2CE2}"/>
          </ac:spMkLst>
        </pc:spChg>
        <pc:spChg chg="mod">
          <ac:chgData name="Nicholas James Brown" userId="4af969ae-7569-4321-8c24-4f96c98aff1a" providerId="ADAL" clId="{BDB0A52C-877D-4932-8608-87101A1C8D80}" dt="2025-02-27T08:55:48.500" v="457"/>
          <ac:spMkLst>
            <pc:docMk/>
            <pc:sldMk cId="1951655847" sldId="1184"/>
            <ac:spMk id="7" creationId="{13F4E3D5-6ED6-8C8E-34F6-0D576BE2B815}"/>
          </ac:spMkLst>
        </pc:spChg>
        <pc:spChg chg="mod">
          <ac:chgData name="Nicholas James Brown" userId="4af969ae-7569-4321-8c24-4f96c98aff1a" providerId="ADAL" clId="{BDB0A52C-877D-4932-8608-87101A1C8D80}" dt="2025-02-27T08:55:30.346" v="454" actId="2711"/>
          <ac:spMkLst>
            <pc:docMk/>
            <pc:sldMk cId="1951655847" sldId="1184"/>
            <ac:spMk id="8" creationId="{990681A4-C319-8B64-F8A7-638D20CE4401}"/>
          </ac:spMkLst>
        </pc:spChg>
        <pc:spChg chg="mod">
          <ac:chgData name="Nicholas James Brown" userId="4af969ae-7569-4321-8c24-4f96c98aff1a" providerId="ADAL" clId="{BDB0A52C-877D-4932-8608-87101A1C8D80}" dt="2025-02-27T08:55:48.500" v="457"/>
          <ac:spMkLst>
            <pc:docMk/>
            <pc:sldMk cId="1951655847" sldId="1184"/>
            <ac:spMk id="9" creationId="{BAB477B0-48E2-7FB5-8F1B-6AFD675A2D4E}"/>
          </ac:spMkLst>
        </pc:spChg>
        <pc:spChg chg="mod">
          <ac:chgData name="Nicholas James Brown" userId="4af969ae-7569-4321-8c24-4f96c98aff1a" providerId="ADAL" clId="{BDB0A52C-877D-4932-8608-87101A1C8D80}" dt="2025-02-27T08:55:48.500" v="457"/>
          <ac:spMkLst>
            <pc:docMk/>
            <pc:sldMk cId="1951655847" sldId="1184"/>
            <ac:spMk id="10" creationId="{8EB66763-681E-CE88-FDBB-774CD96B287B}"/>
          </ac:spMkLst>
        </pc:spChg>
        <pc:spChg chg="mod">
          <ac:chgData name="Nicholas James Brown" userId="4af969ae-7569-4321-8c24-4f96c98aff1a" providerId="ADAL" clId="{BDB0A52C-877D-4932-8608-87101A1C8D80}" dt="2025-02-27T08:55:30.346" v="454" actId="2711"/>
          <ac:spMkLst>
            <pc:docMk/>
            <pc:sldMk cId="1951655847" sldId="1184"/>
            <ac:spMk id="20" creationId="{49BB97F1-71AE-1BF0-4E17-311B9C95132A}"/>
          </ac:spMkLst>
        </pc:spChg>
        <pc:grpChg chg="add del mod">
          <ac:chgData name="Nicholas James Brown" userId="4af969ae-7569-4321-8c24-4f96c98aff1a" providerId="ADAL" clId="{BDB0A52C-877D-4932-8608-87101A1C8D80}" dt="2025-02-27T08:55:50.603" v="458" actId="478"/>
          <ac:grpSpMkLst>
            <pc:docMk/>
            <pc:sldMk cId="1951655847" sldId="1184"/>
            <ac:grpSpMk id="5" creationId="{474CF818-7A9C-9DC5-50C4-8BE12FDD2BE6}"/>
          </ac:grpSpMkLst>
        </pc:grpChg>
        <pc:picChg chg="add mod">
          <ac:chgData name="Nicholas James Brown" userId="4af969ae-7569-4321-8c24-4f96c98aff1a" providerId="ADAL" clId="{BDB0A52C-877D-4932-8608-87101A1C8D80}" dt="2025-02-27T08:55:48.500" v="457"/>
          <ac:picMkLst>
            <pc:docMk/>
            <pc:sldMk cId="1951655847" sldId="1184"/>
            <ac:picMk id="11" creationId="{190A63B3-020F-6C40-49FC-C1DD58B02B36}"/>
          </ac:picMkLst>
        </pc:picChg>
      </pc:sldChg>
      <pc:sldChg chg="addSp modSp mod">
        <pc:chgData name="Nicholas James Brown" userId="4af969ae-7569-4321-8c24-4f96c98aff1a" providerId="ADAL" clId="{BDB0A52C-877D-4932-8608-87101A1C8D80}" dt="2025-02-27T08:56:25.494" v="462" actId="2711"/>
        <pc:sldMkLst>
          <pc:docMk/>
          <pc:sldMk cId="1428621540" sldId="1185"/>
        </pc:sldMkLst>
        <pc:spChg chg="mod">
          <ac:chgData name="Nicholas James Brown" userId="4af969ae-7569-4321-8c24-4f96c98aff1a" providerId="ADAL" clId="{BDB0A52C-877D-4932-8608-87101A1C8D80}" dt="2025-02-27T08:56:25.494" v="462" actId="2711"/>
          <ac:spMkLst>
            <pc:docMk/>
            <pc:sldMk cId="1428621540" sldId="1185"/>
            <ac:spMk id="2" creationId="{562E3F2C-6306-8B00-8A6F-056326DBF912}"/>
          </ac:spMkLst>
        </pc:spChg>
        <pc:spChg chg="mod">
          <ac:chgData name="Nicholas James Brown" userId="4af969ae-7569-4321-8c24-4f96c98aff1a" providerId="ADAL" clId="{BDB0A52C-877D-4932-8608-87101A1C8D80}" dt="2025-02-27T08:56:25.494" v="462" actId="2711"/>
          <ac:spMkLst>
            <pc:docMk/>
            <pc:sldMk cId="1428621540" sldId="1185"/>
            <ac:spMk id="3" creationId="{849906B7-8727-53E2-A72A-84BA5ADB30F1}"/>
          </ac:spMkLst>
        </pc:spChg>
        <pc:spChg chg="mod">
          <ac:chgData name="Nicholas James Brown" userId="4af969ae-7569-4321-8c24-4f96c98aff1a" providerId="ADAL" clId="{BDB0A52C-877D-4932-8608-87101A1C8D80}" dt="2025-02-27T08:56:25.494" v="462" actId="2711"/>
          <ac:spMkLst>
            <pc:docMk/>
            <pc:sldMk cId="1428621540" sldId="1185"/>
            <ac:spMk id="4" creationId="{AC6EFE6E-B85D-8ADD-B1D2-4819E67D084E}"/>
          </ac:spMkLst>
        </pc:spChg>
        <pc:spChg chg="add mod ord">
          <ac:chgData name="Nicholas James Brown" userId="4af969ae-7569-4321-8c24-4f96c98aff1a" providerId="ADAL" clId="{BDB0A52C-877D-4932-8608-87101A1C8D80}" dt="2025-02-27T08:56:25.494" v="462" actId="2711"/>
          <ac:spMkLst>
            <pc:docMk/>
            <pc:sldMk cId="1428621540" sldId="1185"/>
            <ac:spMk id="5" creationId="{68C6371F-1880-02DA-10A4-008B0A1D27F5}"/>
          </ac:spMkLst>
        </pc:spChg>
        <pc:spChg chg="mod">
          <ac:chgData name="Nicholas James Brown" userId="4af969ae-7569-4321-8c24-4f96c98aff1a" providerId="ADAL" clId="{BDB0A52C-877D-4932-8608-87101A1C8D80}" dt="2025-02-27T08:56:25.494" v="462" actId="2711"/>
          <ac:spMkLst>
            <pc:docMk/>
            <pc:sldMk cId="1428621540" sldId="1185"/>
            <ac:spMk id="6" creationId="{4FDF2F20-F882-4918-A321-9BE2C81EB622}"/>
          </ac:spMkLst>
        </pc:spChg>
        <pc:spChg chg="mod">
          <ac:chgData name="Nicholas James Brown" userId="4af969ae-7569-4321-8c24-4f96c98aff1a" providerId="ADAL" clId="{BDB0A52C-877D-4932-8608-87101A1C8D80}" dt="2025-02-27T08:56:25.494" v="462" actId="2711"/>
          <ac:spMkLst>
            <pc:docMk/>
            <pc:sldMk cId="1428621540" sldId="1185"/>
            <ac:spMk id="8" creationId="{B4815424-DDA3-ACF5-5E6B-027C8A86AA35}"/>
          </ac:spMkLst>
        </pc:spChg>
        <pc:spChg chg="mod">
          <ac:chgData name="Nicholas James Brown" userId="4af969ae-7569-4321-8c24-4f96c98aff1a" providerId="ADAL" clId="{BDB0A52C-877D-4932-8608-87101A1C8D80}" dt="2025-02-27T08:56:25.494" v="462" actId="2711"/>
          <ac:spMkLst>
            <pc:docMk/>
            <pc:sldMk cId="1428621540" sldId="1185"/>
            <ac:spMk id="9" creationId="{1E854904-50EC-3BCD-5B08-179C1B7FA5CB}"/>
          </ac:spMkLst>
        </pc:spChg>
        <pc:spChg chg="mod">
          <ac:chgData name="Nicholas James Brown" userId="4af969ae-7569-4321-8c24-4f96c98aff1a" providerId="ADAL" clId="{BDB0A52C-877D-4932-8608-87101A1C8D80}" dt="2025-02-27T08:56:25.494" v="462" actId="2711"/>
          <ac:spMkLst>
            <pc:docMk/>
            <pc:sldMk cId="1428621540" sldId="1185"/>
            <ac:spMk id="10" creationId="{11079A19-C946-E839-75C5-360BEB451956}"/>
          </ac:spMkLst>
        </pc:spChg>
        <pc:grpChg chg="add mod">
          <ac:chgData name="Nicholas James Brown" userId="4af969ae-7569-4321-8c24-4f96c98aff1a" providerId="ADAL" clId="{BDB0A52C-877D-4932-8608-87101A1C8D80}" dt="2025-02-27T08:56:11.130" v="459"/>
          <ac:grpSpMkLst>
            <pc:docMk/>
            <pc:sldMk cId="1428621540" sldId="1185"/>
            <ac:grpSpMk id="7" creationId="{4DCB5393-1A41-150B-7567-C0FB5AB4C790}"/>
          </ac:grpSpMkLst>
        </pc:grpChg>
        <pc:picChg chg="add mod">
          <ac:chgData name="Nicholas James Brown" userId="4af969ae-7569-4321-8c24-4f96c98aff1a" providerId="ADAL" clId="{BDB0A52C-877D-4932-8608-87101A1C8D80}" dt="2025-02-27T08:56:11.130" v="459"/>
          <ac:picMkLst>
            <pc:docMk/>
            <pc:sldMk cId="1428621540" sldId="1185"/>
            <ac:picMk id="11" creationId="{9BAC8CE8-79D9-0EAB-1D22-95001910FB39}"/>
          </ac:picMkLst>
        </pc:picChg>
      </pc:sldChg>
      <pc:sldChg chg="modSp">
        <pc:chgData name="Nicholas James Brown" userId="4af969ae-7569-4321-8c24-4f96c98aff1a" providerId="ADAL" clId="{BDB0A52C-877D-4932-8608-87101A1C8D80}" dt="2025-02-27T08:57:20.092" v="463" actId="2711"/>
        <pc:sldMkLst>
          <pc:docMk/>
          <pc:sldMk cId="613030293" sldId="1186"/>
        </pc:sldMkLst>
        <pc:spChg chg="mod">
          <ac:chgData name="Nicholas James Brown" userId="4af969ae-7569-4321-8c24-4f96c98aff1a" providerId="ADAL" clId="{BDB0A52C-877D-4932-8608-87101A1C8D80}" dt="2025-02-27T08:57:20.092" v="463" actId="2711"/>
          <ac:spMkLst>
            <pc:docMk/>
            <pc:sldMk cId="613030293" sldId="1186"/>
            <ac:spMk id="6" creationId="{1A3E8AB5-FA57-9274-78BE-8A2BFC4517C2}"/>
          </ac:spMkLst>
        </pc:spChg>
        <pc:spChg chg="mod">
          <ac:chgData name="Nicholas James Brown" userId="4af969ae-7569-4321-8c24-4f96c98aff1a" providerId="ADAL" clId="{BDB0A52C-877D-4932-8608-87101A1C8D80}" dt="2025-02-27T08:57:20.092" v="463" actId="2711"/>
          <ac:spMkLst>
            <pc:docMk/>
            <pc:sldMk cId="613030293" sldId="1186"/>
            <ac:spMk id="10" creationId="{EF981B71-C208-FA19-4D4F-B02EF8A06BC0}"/>
          </ac:spMkLst>
        </pc:spChg>
        <pc:spChg chg="mod">
          <ac:chgData name="Nicholas James Brown" userId="4af969ae-7569-4321-8c24-4f96c98aff1a" providerId="ADAL" clId="{BDB0A52C-877D-4932-8608-87101A1C8D80}" dt="2025-02-27T08:57:20.092" v="463" actId="2711"/>
          <ac:spMkLst>
            <pc:docMk/>
            <pc:sldMk cId="613030293" sldId="1186"/>
            <ac:spMk id="11" creationId="{CE787014-D519-1758-DF9F-905373D1B8B9}"/>
          </ac:spMkLst>
        </pc:spChg>
        <pc:spChg chg="mod">
          <ac:chgData name="Nicholas James Brown" userId="4af969ae-7569-4321-8c24-4f96c98aff1a" providerId="ADAL" clId="{BDB0A52C-877D-4932-8608-87101A1C8D80}" dt="2025-02-27T08:57:20.092" v="463" actId="2711"/>
          <ac:spMkLst>
            <pc:docMk/>
            <pc:sldMk cId="613030293" sldId="1186"/>
            <ac:spMk id="14" creationId="{6BAFF57C-E630-55A8-D506-C8131A398BB8}"/>
          </ac:spMkLst>
        </pc:spChg>
        <pc:spChg chg="mod">
          <ac:chgData name="Nicholas James Brown" userId="4af969ae-7569-4321-8c24-4f96c98aff1a" providerId="ADAL" clId="{BDB0A52C-877D-4932-8608-87101A1C8D80}" dt="2025-02-27T08:57:20.092" v="463" actId="2711"/>
          <ac:spMkLst>
            <pc:docMk/>
            <pc:sldMk cId="613030293" sldId="1186"/>
            <ac:spMk id="17" creationId="{AB093CB1-A68E-F77E-41FD-C1506354E524}"/>
          </ac:spMkLst>
        </pc:spChg>
        <pc:spChg chg="mod">
          <ac:chgData name="Nicholas James Brown" userId="4af969ae-7569-4321-8c24-4f96c98aff1a" providerId="ADAL" clId="{BDB0A52C-877D-4932-8608-87101A1C8D80}" dt="2025-02-27T08:57:20.092" v="463" actId="2711"/>
          <ac:spMkLst>
            <pc:docMk/>
            <pc:sldMk cId="613030293" sldId="1186"/>
            <ac:spMk id="21" creationId="{9DA6A40B-E9A4-4364-DD21-EE801D0400E0}"/>
          </ac:spMkLst>
        </pc:spChg>
        <pc:grpChg chg="mod">
          <ac:chgData name="Nicholas James Brown" userId="4af969ae-7569-4321-8c24-4f96c98aff1a" providerId="ADAL" clId="{BDB0A52C-877D-4932-8608-87101A1C8D80}" dt="2025-02-27T08:57:20.092" v="463" actId="2711"/>
          <ac:grpSpMkLst>
            <pc:docMk/>
            <pc:sldMk cId="613030293" sldId="1186"/>
            <ac:grpSpMk id="22" creationId="{9D224B70-F4A9-99AD-2407-C4F2DF71EC34}"/>
          </ac:grpSpMkLst>
        </pc:grpChg>
      </pc:sldChg>
      <pc:sldChg chg="modSp">
        <pc:chgData name="Nicholas James Brown" userId="4af969ae-7569-4321-8c24-4f96c98aff1a" providerId="ADAL" clId="{BDB0A52C-877D-4932-8608-87101A1C8D80}" dt="2025-02-27T08:57:29.086" v="464" actId="2711"/>
        <pc:sldMkLst>
          <pc:docMk/>
          <pc:sldMk cId="3040349392" sldId="1187"/>
        </pc:sldMkLst>
        <pc:spChg chg="mod">
          <ac:chgData name="Nicholas James Brown" userId="4af969ae-7569-4321-8c24-4f96c98aff1a" providerId="ADAL" clId="{BDB0A52C-877D-4932-8608-87101A1C8D80}" dt="2025-02-27T08:57:29.086" v="464" actId="2711"/>
          <ac:spMkLst>
            <pc:docMk/>
            <pc:sldMk cId="3040349392" sldId="1187"/>
            <ac:spMk id="2" creationId="{8784DB63-FF9A-158F-7A8A-A885C6F3040B}"/>
          </ac:spMkLst>
        </pc:spChg>
        <pc:spChg chg="mod">
          <ac:chgData name="Nicholas James Brown" userId="4af969ae-7569-4321-8c24-4f96c98aff1a" providerId="ADAL" clId="{BDB0A52C-877D-4932-8608-87101A1C8D80}" dt="2025-02-27T08:57:29.086" v="464" actId="2711"/>
          <ac:spMkLst>
            <pc:docMk/>
            <pc:sldMk cId="3040349392" sldId="1187"/>
            <ac:spMk id="6" creationId="{A5662FA4-4CDE-2F72-6873-2898010772CC}"/>
          </ac:spMkLst>
        </pc:spChg>
        <pc:spChg chg="mod">
          <ac:chgData name="Nicholas James Brown" userId="4af969ae-7569-4321-8c24-4f96c98aff1a" providerId="ADAL" clId="{BDB0A52C-877D-4932-8608-87101A1C8D80}" dt="2025-02-27T08:57:29.086" v="464" actId="2711"/>
          <ac:spMkLst>
            <pc:docMk/>
            <pc:sldMk cId="3040349392" sldId="1187"/>
            <ac:spMk id="10" creationId="{22E7F48C-89B1-E1E4-300E-3C40FE823F69}"/>
          </ac:spMkLst>
        </pc:spChg>
        <pc:spChg chg="mod">
          <ac:chgData name="Nicholas James Brown" userId="4af969ae-7569-4321-8c24-4f96c98aff1a" providerId="ADAL" clId="{BDB0A52C-877D-4932-8608-87101A1C8D80}" dt="2025-02-27T08:57:29.086" v="464" actId="2711"/>
          <ac:spMkLst>
            <pc:docMk/>
            <pc:sldMk cId="3040349392" sldId="1187"/>
            <ac:spMk id="11" creationId="{806EF4DD-956D-40A7-54EC-C8A14192414E}"/>
          </ac:spMkLst>
        </pc:spChg>
        <pc:spChg chg="mod">
          <ac:chgData name="Nicholas James Brown" userId="4af969ae-7569-4321-8c24-4f96c98aff1a" providerId="ADAL" clId="{BDB0A52C-877D-4932-8608-87101A1C8D80}" dt="2025-02-27T08:57:29.086" v="464" actId="2711"/>
          <ac:spMkLst>
            <pc:docMk/>
            <pc:sldMk cId="3040349392" sldId="1187"/>
            <ac:spMk id="14" creationId="{AEDC1C81-2205-8DBE-F72A-30A4D187277C}"/>
          </ac:spMkLst>
        </pc:spChg>
        <pc:spChg chg="mod">
          <ac:chgData name="Nicholas James Brown" userId="4af969ae-7569-4321-8c24-4f96c98aff1a" providerId="ADAL" clId="{BDB0A52C-877D-4932-8608-87101A1C8D80}" dt="2025-02-27T08:57:29.086" v="464" actId="2711"/>
          <ac:spMkLst>
            <pc:docMk/>
            <pc:sldMk cId="3040349392" sldId="1187"/>
            <ac:spMk id="17" creationId="{82EE5BC9-69D4-5680-E8D3-DC950BE5464E}"/>
          </ac:spMkLst>
        </pc:spChg>
        <pc:grpChg chg="mod">
          <ac:chgData name="Nicholas James Brown" userId="4af969ae-7569-4321-8c24-4f96c98aff1a" providerId="ADAL" clId="{BDB0A52C-877D-4932-8608-87101A1C8D80}" dt="2025-02-27T08:57:29.086" v="464" actId="2711"/>
          <ac:grpSpMkLst>
            <pc:docMk/>
            <pc:sldMk cId="3040349392" sldId="1187"/>
            <ac:grpSpMk id="29" creationId="{AE468EFD-350A-C8BA-13DF-8F4E99ED1E6E}"/>
          </ac:grpSpMkLst>
        </pc:grpChg>
      </pc:sldChg>
      <pc:sldChg chg="addSp modSp mod">
        <pc:chgData name="Nicholas James Brown" userId="4af969ae-7569-4321-8c24-4f96c98aff1a" providerId="ADAL" clId="{BDB0A52C-877D-4932-8608-87101A1C8D80}" dt="2025-02-27T08:57:54.745" v="469" actId="113"/>
        <pc:sldMkLst>
          <pc:docMk/>
          <pc:sldMk cId="2873696292" sldId="1188"/>
        </pc:sldMkLst>
        <pc:spChg chg="mod">
          <ac:chgData name="Nicholas James Brown" userId="4af969ae-7569-4321-8c24-4f96c98aff1a" providerId="ADAL" clId="{BDB0A52C-877D-4932-8608-87101A1C8D80}" dt="2025-02-27T08:57:37.530" v="465" actId="2711"/>
          <ac:spMkLst>
            <pc:docMk/>
            <pc:sldMk cId="2873696292" sldId="1188"/>
            <ac:spMk id="2" creationId="{1ABA6AB7-2D73-08C9-AEC8-355454B9B0E9}"/>
          </ac:spMkLst>
        </pc:spChg>
        <pc:spChg chg="mod">
          <ac:chgData name="Nicholas James Brown" userId="4af969ae-7569-4321-8c24-4f96c98aff1a" providerId="ADAL" clId="{BDB0A52C-877D-4932-8608-87101A1C8D80}" dt="2025-02-27T08:57:54.745" v="469" actId="113"/>
          <ac:spMkLst>
            <pc:docMk/>
            <pc:sldMk cId="2873696292" sldId="1188"/>
            <ac:spMk id="3" creationId="{8316F450-0E06-0DCF-6AEF-E64F469B440B}"/>
          </ac:spMkLst>
        </pc:spChg>
        <pc:spChg chg="add mod">
          <ac:chgData name="Nicholas James Brown" userId="4af969ae-7569-4321-8c24-4f96c98aff1a" providerId="ADAL" clId="{BDB0A52C-877D-4932-8608-87101A1C8D80}" dt="2025-02-27T08:57:51.230" v="468" actId="1076"/>
          <ac:spMkLst>
            <pc:docMk/>
            <pc:sldMk cId="2873696292" sldId="1188"/>
            <ac:spMk id="4" creationId="{3142AAB6-508C-3594-EEA5-B0DD933B97B2}"/>
          </ac:spMkLst>
        </pc:spChg>
        <pc:spChg chg="mod">
          <ac:chgData name="Nicholas James Brown" userId="4af969ae-7569-4321-8c24-4f96c98aff1a" providerId="ADAL" clId="{BDB0A52C-877D-4932-8608-87101A1C8D80}" dt="2025-02-27T08:57:37.530" v="465" actId="2711"/>
          <ac:spMkLst>
            <pc:docMk/>
            <pc:sldMk cId="2873696292" sldId="1188"/>
            <ac:spMk id="5" creationId="{3A5BDADC-2C58-27C9-E7D3-1E3634AE6E15}"/>
          </ac:spMkLst>
        </pc:spChg>
        <pc:spChg chg="mod">
          <ac:chgData name="Nicholas James Brown" userId="4af969ae-7569-4321-8c24-4f96c98aff1a" providerId="ADAL" clId="{BDB0A52C-877D-4932-8608-87101A1C8D80}" dt="2025-02-27T08:57:37.530" v="465" actId="2711"/>
          <ac:spMkLst>
            <pc:docMk/>
            <pc:sldMk cId="2873696292" sldId="1188"/>
            <ac:spMk id="6" creationId="{2D8715A4-EEF5-DE2D-D72F-0579B2304D6A}"/>
          </ac:spMkLst>
        </pc:spChg>
        <pc:spChg chg="mod">
          <ac:chgData name="Nicholas James Brown" userId="4af969ae-7569-4321-8c24-4f96c98aff1a" providerId="ADAL" clId="{BDB0A52C-877D-4932-8608-87101A1C8D80}" dt="2025-02-27T08:57:45.030" v="466"/>
          <ac:spMkLst>
            <pc:docMk/>
            <pc:sldMk cId="2873696292" sldId="1188"/>
            <ac:spMk id="8" creationId="{23CA6441-9452-CFAC-EDFA-D0C311844023}"/>
          </ac:spMkLst>
        </pc:spChg>
        <pc:spChg chg="mod">
          <ac:chgData name="Nicholas James Brown" userId="4af969ae-7569-4321-8c24-4f96c98aff1a" providerId="ADAL" clId="{BDB0A52C-877D-4932-8608-87101A1C8D80}" dt="2025-02-27T08:57:45.030" v="466"/>
          <ac:spMkLst>
            <pc:docMk/>
            <pc:sldMk cId="2873696292" sldId="1188"/>
            <ac:spMk id="9" creationId="{7FD7CAA4-FBD5-153D-9B2E-8E80636410E0}"/>
          </ac:spMkLst>
        </pc:spChg>
        <pc:spChg chg="mod">
          <ac:chgData name="Nicholas James Brown" userId="4af969ae-7569-4321-8c24-4f96c98aff1a" providerId="ADAL" clId="{BDB0A52C-877D-4932-8608-87101A1C8D80}" dt="2025-02-27T08:57:45.030" v="466"/>
          <ac:spMkLst>
            <pc:docMk/>
            <pc:sldMk cId="2873696292" sldId="1188"/>
            <ac:spMk id="10" creationId="{FB588C45-B326-3D90-8076-ED8364AE45D4}"/>
          </ac:spMkLst>
        </pc:spChg>
        <pc:grpChg chg="add mod">
          <ac:chgData name="Nicholas James Brown" userId="4af969ae-7569-4321-8c24-4f96c98aff1a" providerId="ADAL" clId="{BDB0A52C-877D-4932-8608-87101A1C8D80}" dt="2025-02-27T08:57:45.030" v="466"/>
          <ac:grpSpMkLst>
            <pc:docMk/>
            <pc:sldMk cId="2873696292" sldId="1188"/>
            <ac:grpSpMk id="7" creationId="{124EB64C-C26C-33DE-C12C-93A209E80350}"/>
          </ac:grpSpMkLst>
        </pc:grpChg>
        <pc:picChg chg="add mod">
          <ac:chgData name="Nicholas James Brown" userId="4af969ae-7569-4321-8c24-4f96c98aff1a" providerId="ADAL" clId="{BDB0A52C-877D-4932-8608-87101A1C8D80}" dt="2025-02-27T08:57:45.030" v="466"/>
          <ac:picMkLst>
            <pc:docMk/>
            <pc:sldMk cId="2873696292" sldId="1188"/>
            <ac:picMk id="11" creationId="{30D04B6E-4925-53A3-463E-818DEDBF86D3}"/>
          </ac:picMkLst>
        </pc:picChg>
      </pc:sldChg>
      <pc:sldChg chg="modSp mod">
        <pc:chgData name="Nicholas James Brown" userId="4af969ae-7569-4321-8c24-4f96c98aff1a" providerId="ADAL" clId="{BDB0A52C-877D-4932-8608-87101A1C8D80}" dt="2025-02-24T14:56:10.558" v="70" actId="20577"/>
        <pc:sldMkLst>
          <pc:docMk/>
          <pc:sldMk cId="803031654" sldId="1189"/>
        </pc:sldMkLst>
        <pc:spChg chg="mod">
          <ac:chgData name="Nicholas James Brown" userId="4af969ae-7569-4321-8c24-4f96c98aff1a" providerId="ADAL" clId="{BDB0A52C-877D-4932-8608-87101A1C8D80}" dt="2025-02-24T14:56:10.558" v="70" actId="20577"/>
          <ac:spMkLst>
            <pc:docMk/>
            <pc:sldMk cId="803031654" sldId="1189"/>
            <ac:spMk id="4" creationId="{F6089946-3256-44A9-9150-D6A975BA9C87}"/>
          </ac:spMkLst>
        </pc:spChg>
      </pc:sldChg>
      <pc:sldChg chg="modSp mod">
        <pc:chgData name="Nicholas James Brown" userId="4af969ae-7569-4321-8c24-4f96c98aff1a" providerId="ADAL" clId="{BDB0A52C-877D-4932-8608-87101A1C8D80}" dt="2025-02-27T08:58:09.587" v="471" actId="113"/>
        <pc:sldMkLst>
          <pc:docMk/>
          <pc:sldMk cId="3647479597" sldId="1190"/>
        </pc:sldMkLst>
        <pc:spChg chg="mod">
          <ac:chgData name="Nicholas James Brown" userId="4af969ae-7569-4321-8c24-4f96c98aff1a" providerId="ADAL" clId="{BDB0A52C-877D-4932-8608-87101A1C8D80}" dt="2025-02-27T08:58:09.587" v="471" actId="113"/>
          <ac:spMkLst>
            <pc:docMk/>
            <pc:sldMk cId="3647479597" sldId="1190"/>
            <ac:spMk id="3" creationId="{1E4A68F6-F972-2A90-D381-5488CB54AF58}"/>
          </ac:spMkLst>
        </pc:spChg>
        <pc:spChg chg="mod">
          <ac:chgData name="Nicholas James Brown" userId="4af969ae-7569-4321-8c24-4f96c98aff1a" providerId="ADAL" clId="{BDB0A52C-877D-4932-8608-87101A1C8D80}" dt="2025-02-27T08:58:06.400" v="470" actId="2711"/>
          <ac:spMkLst>
            <pc:docMk/>
            <pc:sldMk cId="3647479597" sldId="1190"/>
            <ac:spMk id="4" creationId="{0704601B-274B-782B-32E7-A668D12CA62B}"/>
          </ac:spMkLst>
        </pc:spChg>
        <pc:spChg chg="mod">
          <ac:chgData name="Nicholas James Brown" userId="4af969ae-7569-4321-8c24-4f96c98aff1a" providerId="ADAL" clId="{BDB0A52C-877D-4932-8608-87101A1C8D80}" dt="2025-02-27T08:58:06.400" v="470" actId="2711"/>
          <ac:spMkLst>
            <pc:docMk/>
            <pc:sldMk cId="3647479597" sldId="1190"/>
            <ac:spMk id="6" creationId="{1BEA1D63-7F7A-E7FC-B93A-88741FB0DB34}"/>
          </ac:spMkLst>
        </pc:spChg>
        <pc:spChg chg="mod">
          <ac:chgData name="Nicholas James Brown" userId="4af969ae-7569-4321-8c24-4f96c98aff1a" providerId="ADAL" clId="{BDB0A52C-877D-4932-8608-87101A1C8D80}" dt="2025-02-27T08:58:06.400" v="470" actId="2711"/>
          <ac:spMkLst>
            <pc:docMk/>
            <pc:sldMk cId="3647479597" sldId="1190"/>
            <ac:spMk id="8" creationId="{934169DC-C50C-077E-BB09-7B655DCC078F}"/>
          </ac:spMkLst>
        </pc:spChg>
        <pc:spChg chg="mod">
          <ac:chgData name="Nicholas James Brown" userId="4af969ae-7569-4321-8c24-4f96c98aff1a" providerId="ADAL" clId="{BDB0A52C-877D-4932-8608-87101A1C8D80}" dt="2025-02-27T08:58:06.400" v="470" actId="2711"/>
          <ac:spMkLst>
            <pc:docMk/>
            <pc:sldMk cId="3647479597" sldId="1190"/>
            <ac:spMk id="10" creationId="{374D8D99-3A9E-E39E-B1C3-7CBF5395E8F3}"/>
          </ac:spMkLst>
        </pc:spChg>
        <pc:spChg chg="mod">
          <ac:chgData name="Nicholas James Brown" userId="4af969ae-7569-4321-8c24-4f96c98aff1a" providerId="ADAL" clId="{BDB0A52C-877D-4932-8608-87101A1C8D80}" dt="2025-02-27T08:58:06.400" v="470" actId="2711"/>
          <ac:spMkLst>
            <pc:docMk/>
            <pc:sldMk cId="3647479597" sldId="1190"/>
            <ac:spMk id="11" creationId="{900D03EB-759D-60F1-70D5-ECA2D80E7EF2}"/>
          </ac:spMkLst>
        </pc:spChg>
        <pc:spChg chg="mod">
          <ac:chgData name="Nicholas James Brown" userId="4af969ae-7569-4321-8c24-4f96c98aff1a" providerId="ADAL" clId="{BDB0A52C-877D-4932-8608-87101A1C8D80}" dt="2025-02-27T08:58:06.400" v="470" actId="2711"/>
          <ac:spMkLst>
            <pc:docMk/>
            <pc:sldMk cId="3647479597" sldId="1190"/>
            <ac:spMk id="16" creationId="{B8FB9188-AA1A-5BF7-2C0E-418571018994}"/>
          </ac:spMkLst>
        </pc:spChg>
        <pc:picChg chg="mod">
          <ac:chgData name="Nicholas James Brown" userId="4af969ae-7569-4321-8c24-4f96c98aff1a" providerId="ADAL" clId="{BDB0A52C-877D-4932-8608-87101A1C8D80}" dt="2025-02-27T08:58:06.400" v="470" actId="2711"/>
          <ac:picMkLst>
            <pc:docMk/>
            <pc:sldMk cId="3647479597" sldId="1190"/>
            <ac:picMk id="7" creationId="{79F87757-0BEE-124C-9D43-980F120291B5}"/>
          </ac:picMkLst>
        </pc:picChg>
      </pc:sldChg>
      <pc:sldChg chg="modSp mod">
        <pc:chgData name="Nicholas James Brown" userId="4af969ae-7569-4321-8c24-4f96c98aff1a" providerId="ADAL" clId="{BDB0A52C-877D-4932-8608-87101A1C8D80}" dt="2025-02-27T08:59:28.966" v="473" actId="113"/>
        <pc:sldMkLst>
          <pc:docMk/>
          <pc:sldMk cId="1679558372" sldId="1191"/>
        </pc:sldMkLst>
        <pc:spChg chg="mod">
          <ac:chgData name="Nicholas James Brown" userId="4af969ae-7569-4321-8c24-4f96c98aff1a" providerId="ADAL" clId="{BDB0A52C-877D-4932-8608-87101A1C8D80}" dt="2025-02-27T08:59:28.966" v="473" actId="113"/>
          <ac:spMkLst>
            <pc:docMk/>
            <pc:sldMk cId="1679558372" sldId="1191"/>
            <ac:spMk id="3" creationId="{36F4A70F-69DD-C14C-3180-D99E1F9DC060}"/>
          </ac:spMkLst>
        </pc:spChg>
      </pc:sldChg>
      <pc:sldChg chg="modSp mod">
        <pc:chgData name="Nicholas James Brown" userId="4af969ae-7569-4321-8c24-4f96c98aff1a" providerId="ADAL" clId="{BDB0A52C-877D-4932-8608-87101A1C8D80}" dt="2025-02-27T08:59:48.880" v="475" actId="113"/>
        <pc:sldMkLst>
          <pc:docMk/>
          <pc:sldMk cId="67410490" sldId="1192"/>
        </pc:sldMkLst>
        <pc:spChg chg="mod">
          <ac:chgData name="Nicholas James Brown" userId="4af969ae-7569-4321-8c24-4f96c98aff1a" providerId="ADAL" clId="{BDB0A52C-877D-4932-8608-87101A1C8D80}" dt="2025-02-27T08:59:48.880" v="475" actId="113"/>
          <ac:spMkLst>
            <pc:docMk/>
            <pc:sldMk cId="67410490" sldId="1192"/>
            <ac:spMk id="3" creationId="{2BCCC1B1-7533-426C-D80B-C53DBDD680DF}"/>
          </ac:spMkLst>
        </pc:spChg>
        <pc:spChg chg="mod">
          <ac:chgData name="Nicholas James Brown" userId="4af969ae-7569-4321-8c24-4f96c98aff1a" providerId="ADAL" clId="{BDB0A52C-877D-4932-8608-87101A1C8D80}" dt="2025-02-27T08:59:41.398" v="474" actId="2711"/>
          <ac:spMkLst>
            <pc:docMk/>
            <pc:sldMk cId="67410490" sldId="1192"/>
            <ac:spMk id="6" creationId="{5228959B-6249-3BA5-39D8-DB819FC8F5DA}"/>
          </ac:spMkLst>
        </pc:spChg>
        <pc:spChg chg="mod">
          <ac:chgData name="Nicholas James Brown" userId="4af969ae-7569-4321-8c24-4f96c98aff1a" providerId="ADAL" clId="{BDB0A52C-877D-4932-8608-87101A1C8D80}" dt="2025-02-27T08:59:41.398" v="474" actId="2711"/>
          <ac:spMkLst>
            <pc:docMk/>
            <pc:sldMk cId="67410490" sldId="1192"/>
            <ac:spMk id="12" creationId="{47CCFBD4-428D-BDF0-E235-BD78857652E9}"/>
          </ac:spMkLst>
        </pc:spChg>
        <pc:spChg chg="mod">
          <ac:chgData name="Nicholas James Brown" userId="4af969ae-7569-4321-8c24-4f96c98aff1a" providerId="ADAL" clId="{BDB0A52C-877D-4932-8608-87101A1C8D80}" dt="2025-02-27T08:59:41.398" v="474" actId="2711"/>
          <ac:spMkLst>
            <pc:docMk/>
            <pc:sldMk cId="67410490" sldId="1192"/>
            <ac:spMk id="16" creationId="{848EFE93-094B-DB3D-CC4E-5ED7F1D762CF}"/>
          </ac:spMkLst>
        </pc:spChg>
        <pc:spChg chg="mod">
          <ac:chgData name="Nicholas James Brown" userId="4af969ae-7569-4321-8c24-4f96c98aff1a" providerId="ADAL" clId="{BDB0A52C-877D-4932-8608-87101A1C8D80}" dt="2025-02-27T08:59:41.398" v="474" actId="2711"/>
          <ac:spMkLst>
            <pc:docMk/>
            <pc:sldMk cId="67410490" sldId="1192"/>
            <ac:spMk id="26" creationId="{6C5565AD-8F20-7D4A-050C-23D1D6B9C70F}"/>
          </ac:spMkLst>
        </pc:spChg>
        <pc:spChg chg="mod">
          <ac:chgData name="Nicholas James Brown" userId="4af969ae-7569-4321-8c24-4f96c98aff1a" providerId="ADAL" clId="{BDB0A52C-877D-4932-8608-87101A1C8D80}" dt="2025-02-27T08:59:41.398" v="474" actId="2711"/>
          <ac:spMkLst>
            <pc:docMk/>
            <pc:sldMk cId="67410490" sldId="1192"/>
            <ac:spMk id="28" creationId="{7AB8CD61-A81A-9851-8E5C-26D69C474E51}"/>
          </ac:spMkLst>
        </pc:spChg>
      </pc:sldChg>
      <pc:sldChg chg="modSp mod">
        <pc:chgData name="Nicholas James Brown" userId="4af969ae-7569-4321-8c24-4f96c98aff1a" providerId="ADAL" clId="{BDB0A52C-877D-4932-8608-87101A1C8D80}" dt="2025-02-27T09:00:00.715" v="477" actId="113"/>
        <pc:sldMkLst>
          <pc:docMk/>
          <pc:sldMk cId="437490927" sldId="1193"/>
        </pc:sldMkLst>
        <pc:spChg chg="mod">
          <ac:chgData name="Nicholas James Brown" userId="4af969ae-7569-4321-8c24-4f96c98aff1a" providerId="ADAL" clId="{BDB0A52C-877D-4932-8608-87101A1C8D80}" dt="2025-02-27T09:00:00.715" v="477" actId="113"/>
          <ac:spMkLst>
            <pc:docMk/>
            <pc:sldMk cId="437490927" sldId="1193"/>
            <ac:spMk id="3" creationId="{6EBAA47B-2CD1-8E4D-258B-EE20BE7B427F}"/>
          </ac:spMkLst>
        </pc:spChg>
      </pc:sldChg>
      <pc:sldChg chg="modSp mod">
        <pc:chgData name="Nicholas James Brown" userId="4af969ae-7569-4321-8c24-4f96c98aff1a" providerId="ADAL" clId="{BDB0A52C-877D-4932-8608-87101A1C8D80}" dt="2025-02-27T09:00:12.700" v="479" actId="113"/>
        <pc:sldMkLst>
          <pc:docMk/>
          <pc:sldMk cId="3333483953" sldId="1194"/>
        </pc:sldMkLst>
        <pc:spChg chg="mod">
          <ac:chgData name="Nicholas James Brown" userId="4af969ae-7569-4321-8c24-4f96c98aff1a" providerId="ADAL" clId="{BDB0A52C-877D-4932-8608-87101A1C8D80}" dt="2025-02-27T09:00:12.700" v="479" actId="113"/>
          <ac:spMkLst>
            <pc:docMk/>
            <pc:sldMk cId="3333483953" sldId="1194"/>
            <ac:spMk id="3" creationId="{E3CCB8DD-25A1-5C5C-0A7F-10C32EBD75D6}"/>
          </ac:spMkLst>
        </pc:spChg>
      </pc:sldChg>
      <pc:sldChg chg="modSp mod">
        <pc:chgData name="Nicholas James Brown" userId="4af969ae-7569-4321-8c24-4f96c98aff1a" providerId="ADAL" clId="{BDB0A52C-877D-4932-8608-87101A1C8D80}" dt="2025-02-24T15:01:13.355" v="192" actId="20577"/>
        <pc:sldMkLst>
          <pc:docMk/>
          <pc:sldMk cId="604632428" sldId="1195"/>
        </pc:sldMkLst>
        <pc:spChg chg="mod">
          <ac:chgData name="Nicholas James Brown" userId="4af969ae-7569-4321-8c24-4f96c98aff1a" providerId="ADAL" clId="{BDB0A52C-877D-4932-8608-87101A1C8D80}" dt="2025-02-24T15:01:13.355" v="192" actId="20577"/>
          <ac:spMkLst>
            <pc:docMk/>
            <pc:sldMk cId="604632428" sldId="1195"/>
            <ac:spMk id="4" creationId="{6A25F8BF-889D-2A20-CDFF-8B7937F374EF}"/>
          </ac:spMkLst>
        </pc:spChg>
        <pc:spChg chg="mod">
          <ac:chgData name="Nicholas James Brown" userId="4af969ae-7569-4321-8c24-4f96c98aff1a" providerId="ADAL" clId="{BDB0A52C-877D-4932-8608-87101A1C8D80}" dt="2025-02-24T14:58:44.596" v="121" actId="14100"/>
          <ac:spMkLst>
            <pc:docMk/>
            <pc:sldMk cId="604632428" sldId="1195"/>
            <ac:spMk id="13" creationId="{33576D0F-4D29-0D2F-4A61-3D587DDA99B0}"/>
          </ac:spMkLst>
        </pc:spChg>
      </pc:sldChg>
      <pc:sldChg chg="addSp delSp modSp mod delAnim">
        <pc:chgData name="Nicholas James Brown" userId="4af969ae-7569-4321-8c24-4f96c98aff1a" providerId="ADAL" clId="{BDB0A52C-877D-4932-8608-87101A1C8D80}" dt="2025-02-27T09:56:40.044" v="602" actId="20577"/>
        <pc:sldMkLst>
          <pc:docMk/>
          <pc:sldMk cId="2489984410" sldId="1196"/>
        </pc:sldMkLst>
        <pc:spChg chg="add mod ord">
          <ac:chgData name="Nicholas James Brown" userId="4af969ae-7569-4321-8c24-4f96c98aff1a" providerId="ADAL" clId="{BDB0A52C-877D-4932-8608-87101A1C8D80}" dt="2025-02-27T09:55:37.063" v="576" actId="167"/>
          <ac:spMkLst>
            <pc:docMk/>
            <pc:sldMk cId="2489984410" sldId="1196"/>
            <ac:spMk id="2" creationId="{5A4BB5AE-A4A8-3B66-007E-BE7134910371}"/>
          </ac:spMkLst>
        </pc:spChg>
        <pc:spChg chg="mod">
          <ac:chgData name="Nicholas James Brown" userId="4af969ae-7569-4321-8c24-4f96c98aff1a" providerId="ADAL" clId="{BDB0A52C-877D-4932-8608-87101A1C8D80}" dt="2025-02-27T09:44:24.859" v="481" actId="113"/>
          <ac:spMkLst>
            <pc:docMk/>
            <pc:sldMk cId="2489984410" sldId="1196"/>
            <ac:spMk id="3" creationId="{C849A4C2-F1B4-94CD-463E-D9FF628F8346}"/>
          </ac:spMkLst>
        </pc:spChg>
        <pc:spChg chg="mod">
          <ac:chgData name="Nicholas James Brown" userId="4af969ae-7569-4321-8c24-4f96c98aff1a" providerId="ADAL" clId="{BDB0A52C-877D-4932-8608-87101A1C8D80}" dt="2025-02-27T09:55:32.788" v="575"/>
          <ac:spMkLst>
            <pc:docMk/>
            <pc:sldMk cId="2489984410" sldId="1196"/>
            <ac:spMk id="5" creationId="{3C42A6ED-650C-C862-6969-6013AE27D9D2}"/>
          </ac:spMkLst>
        </pc:spChg>
        <pc:spChg chg="mod">
          <ac:chgData name="Nicholas James Brown" userId="4af969ae-7569-4321-8c24-4f96c98aff1a" providerId="ADAL" clId="{BDB0A52C-877D-4932-8608-87101A1C8D80}" dt="2025-02-27T09:55:32.788" v="575"/>
          <ac:spMkLst>
            <pc:docMk/>
            <pc:sldMk cId="2489984410" sldId="1196"/>
            <ac:spMk id="6" creationId="{880643E5-42D4-FF17-3281-131AAD2B3AFF}"/>
          </ac:spMkLst>
        </pc:spChg>
        <pc:spChg chg="mod">
          <ac:chgData name="Nicholas James Brown" userId="4af969ae-7569-4321-8c24-4f96c98aff1a" providerId="ADAL" clId="{BDB0A52C-877D-4932-8608-87101A1C8D80}" dt="2025-02-27T09:55:32.788" v="575"/>
          <ac:spMkLst>
            <pc:docMk/>
            <pc:sldMk cId="2489984410" sldId="1196"/>
            <ac:spMk id="7" creationId="{CA531AD5-5BEB-1756-C6E7-13F856BDC88F}"/>
          </ac:spMkLst>
        </pc:spChg>
        <pc:spChg chg="add mod">
          <ac:chgData name="Nicholas James Brown" userId="4af969ae-7569-4321-8c24-4f96c98aff1a" providerId="ADAL" clId="{BDB0A52C-877D-4932-8608-87101A1C8D80}" dt="2025-02-27T09:56:40.044" v="602" actId="20577"/>
          <ac:spMkLst>
            <pc:docMk/>
            <pc:sldMk cId="2489984410" sldId="1196"/>
            <ac:spMk id="24" creationId="{07F9C87E-771C-C920-F821-7BA58CF30B3B}"/>
          </ac:spMkLst>
        </pc:spChg>
        <pc:spChg chg="add mod">
          <ac:chgData name="Nicholas James Brown" userId="4af969ae-7569-4321-8c24-4f96c98aff1a" providerId="ADAL" clId="{BDB0A52C-877D-4932-8608-87101A1C8D80}" dt="2025-02-27T09:55:20.807" v="574" actId="1076"/>
          <ac:spMkLst>
            <pc:docMk/>
            <pc:sldMk cId="2489984410" sldId="1196"/>
            <ac:spMk id="26" creationId="{A280D753-6D1A-3E9B-68E7-00A880606DC3}"/>
          </ac:spMkLst>
        </pc:spChg>
        <pc:grpChg chg="add mod">
          <ac:chgData name="Nicholas James Brown" userId="4af969ae-7569-4321-8c24-4f96c98aff1a" providerId="ADAL" clId="{BDB0A52C-877D-4932-8608-87101A1C8D80}" dt="2025-02-27T09:55:32.788" v="575"/>
          <ac:grpSpMkLst>
            <pc:docMk/>
            <pc:sldMk cId="2489984410" sldId="1196"/>
            <ac:grpSpMk id="4" creationId="{F525D8BF-0131-CF88-E35A-BD98E210B1D8}"/>
          </ac:grpSpMkLst>
        </pc:grpChg>
        <pc:picChg chg="add mod">
          <ac:chgData name="Nicholas James Brown" userId="4af969ae-7569-4321-8c24-4f96c98aff1a" providerId="ADAL" clId="{BDB0A52C-877D-4932-8608-87101A1C8D80}" dt="2025-02-27T09:55:32.788" v="575"/>
          <ac:picMkLst>
            <pc:docMk/>
            <pc:sldMk cId="2489984410" sldId="1196"/>
            <ac:picMk id="8" creationId="{D47D595E-7C3C-78B3-429E-2E00C948AD09}"/>
          </ac:picMkLst>
        </pc:picChg>
      </pc:sldChg>
      <pc:sldChg chg="modSp mod">
        <pc:chgData name="Nicholas James Brown" userId="4af969ae-7569-4321-8c24-4f96c98aff1a" providerId="ADAL" clId="{BDB0A52C-877D-4932-8608-87101A1C8D80}" dt="2025-02-27T09:59:59.866" v="617" actId="113"/>
        <pc:sldMkLst>
          <pc:docMk/>
          <pc:sldMk cId="831817400" sldId="1197"/>
        </pc:sldMkLst>
        <pc:spChg chg="mod">
          <ac:chgData name="Nicholas James Brown" userId="4af969ae-7569-4321-8c24-4f96c98aff1a" providerId="ADAL" clId="{BDB0A52C-877D-4932-8608-87101A1C8D80}" dt="2025-02-27T09:59:59.866" v="617" actId="113"/>
          <ac:spMkLst>
            <pc:docMk/>
            <pc:sldMk cId="831817400" sldId="1197"/>
            <ac:spMk id="3" creationId="{63A7782F-C314-77E4-B5D1-F543F3710B37}"/>
          </ac:spMkLst>
        </pc:spChg>
      </pc:sldChg>
      <pc:sldChg chg="modSp mod">
        <pc:chgData name="Nicholas James Brown" userId="4af969ae-7569-4321-8c24-4f96c98aff1a" providerId="ADAL" clId="{BDB0A52C-877D-4932-8608-87101A1C8D80}" dt="2025-02-27T10:00:41.102" v="620" actId="2711"/>
        <pc:sldMkLst>
          <pc:docMk/>
          <pc:sldMk cId="3223132019" sldId="1198"/>
        </pc:sldMkLst>
        <pc:spChg chg="mod">
          <ac:chgData name="Nicholas James Brown" userId="4af969ae-7569-4321-8c24-4f96c98aff1a" providerId="ADAL" clId="{BDB0A52C-877D-4932-8608-87101A1C8D80}" dt="2025-02-27T10:00:33.798" v="619" actId="113"/>
          <ac:spMkLst>
            <pc:docMk/>
            <pc:sldMk cId="3223132019" sldId="1198"/>
            <ac:spMk id="3" creationId="{61E69DFA-71B9-914C-E715-C1B3BF9533E2}"/>
          </ac:spMkLst>
        </pc:spChg>
        <pc:spChg chg="mod">
          <ac:chgData name="Nicholas James Brown" userId="4af969ae-7569-4321-8c24-4f96c98aff1a" providerId="ADAL" clId="{BDB0A52C-877D-4932-8608-87101A1C8D80}" dt="2025-02-27T10:00:41.102" v="620" actId="2711"/>
          <ac:spMkLst>
            <pc:docMk/>
            <pc:sldMk cId="3223132019" sldId="1198"/>
            <ac:spMk id="5" creationId="{7014C4AE-6F1A-47F8-4DBC-D3C099565417}"/>
          </ac:spMkLst>
        </pc:spChg>
        <pc:spChg chg="mod">
          <ac:chgData name="Nicholas James Brown" userId="4af969ae-7569-4321-8c24-4f96c98aff1a" providerId="ADAL" clId="{BDB0A52C-877D-4932-8608-87101A1C8D80}" dt="2025-02-27T10:00:41.102" v="620" actId="2711"/>
          <ac:spMkLst>
            <pc:docMk/>
            <pc:sldMk cId="3223132019" sldId="1198"/>
            <ac:spMk id="16" creationId="{4CE92E30-6A0E-14F8-1B53-6218DD9DFCD7}"/>
          </ac:spMkLst>
        </pc:spChg>
      </pc:sldChg>
      <pc:sldChg chg="modSp mod">
        <pc:chgData name="Nicholas James Brown" userId="4af969ae-7569-4321-8c24-4f96c98aff1a" providerId="ADAL" clId="{BDB0A52C-877D-4932-8608-87101A1C8D80}" dt="2025-02-27T10:01:00.123" v="624" actId="2711"/>
        <pc:sldMkLst>
          <pc:docMk/>
          <pc:sldMk cId="2994765411" sldId="1199"/>
        </pc:sldMkLst>
        <pc:spChg chg="mod">
          <ac:chgData name="Nicholas James Brown" userId="4af969ae-7569-4321-8c24-4f96c98aff1a" providerId="ADAL" clId="{BDB0A52C-877D-4932-8608-87101A1C8D80}" dt="2025-02-27T10:00:49.645" v="622" actId="113"/>
          <ac:spMkLst>
            <pc:docMk/>
            <pc:sldMk cId="2994765411" sldId="1199"/>
            <ac:spMk id="3" creationId="{8325C6F2-E03E-1EB0-FA62-DDAB73A24AEA}"/>
          </ac:spMkLst>
        </pc:spChg>
        <pc:spChg chg="mod">
          <ac:chgData name="Nicholas James Brown" userId="4af969ae-7569-4321-8c24-4f96c98aff1a" providerId="ADAL" clId="{BDB0A52C-877D-4932-8608-87101A1C8D80}" dt="2025-02-27T10:01:00.123" v="624" actId="2711"/>
          <ac:spMkLst>
            <pc:docMk/>
            <pc:sldMk cId="2994765411" sldId="1199"/>
            <ac:spMk id="16" creationId="{F383BCE9-3353-BEDD-3591-D231CA195EDE}"/>
          </ac:spMkLst>
        </pc:spChg>
      </pc:sldChg>
      <pc:sldChg chg="addSp modSp mod">
        <pc:chgData name="Nicholas James Brown" userId="4af969ae-7569-4321-8c24-4f96c98aff1a" providerId="ADAL" clId="{BDB0A52C-877D-4932-8608-87101A1C8D80}" dt="2025-02-27T10:01:59.564" v="631" actId="167"/>
        <pc:sldMkLst>
          <pc:docMk/>
          <pc:sldMk cId="329691196" sldId="1200"/>
        </pc:sldMkLst>
        <pc:spChg chg="add mod ord">
          <ac:chgData name="Nicholas James Brown" userId="4af969ae-7569-4321-8c24-4f96c98aff1a" providerId="ADAL" clId="{BDB0A52C-877D-4932-8608-87101A1C8D80}" dt="2025-02-27T10:01:59.564" v="631" actId="167"/>
          <ac:spMkLst>
            <pc:docMk/>
            <pc:sldMk cId="329691196" sldId="1200"/>
            <ac:spMk id="2" creationId="{E6751B6D-FE30-A61A-C31E-90CAF0FCC943}"/>
          </ac:spMkLst>
        </pc:spChg>
        <pc:spChg chg="mod">
          <ac:chgData name="Nicholas James Brown" userId="4af969ae-7569-4321-8c24-4f96c98aff1a" providerId="ADAL" clId="{BDB0A52C-877D-4932-8608-87101A1C8D80}" dt="2025-02-27T10:01:07.990" v="626" actId="113"/>
          <ac:spMkLst>
            <pc:docMk/>
            <pc:sldMk cId="329691196" sldId="1200"/>
            <ac:spMk id="3" creationId="{06DF739D-26CE-7232-A450-278C65B452EF}"/>
          </ac:spMkLst>
        </pc:spChg>
        <pc:spChg chg="mod">
          <ac:chgData name="Nicholas James Brown" userId="4af969ae-7569-4321-8c24-4f96c98aff1a" providerId="ADAL" clId="{BDB0A52C-877D-4932-8608-87101A1C8D80}" dt="2025-02-27T10:01:13.202" v="627" actId="2711"/>
          <ac:spMkLst>
            <pc:docMk/>
            <pc:sldMk cId="329691196" sldId="1200"/>
            <ac:spMk id="4" creationId="{11B6CF9B-E5AB-F524-3567-C22C5F5EC30B}"/>
          </ac:spMkLst>
        </pc:spChg>
        <pc:spChg chg="mod">
          <ac:chgData name="Nicholas James Brown" userId="4af969ae-7569-4321-8c24-4f96c98aff1a" providerId="ADAL" clId="{BDB0A52C-877D-4932-8608-87101A1C8D80}" dt="2025-02-27T10:01:56.443" v="630"/>
          <ac:spMkLst>
            <pc:docMk/>
            <pc:sldMk cId="329691196" sldId="1200"/>
            <ac:spMk id="7" creationId="{A3C42D4F-3447-83B1-0D66-22F7337E7A1C}"/>
          </ac:spMkLst>
        </pc:spChg>
        <pc:spChg chg="mod">
          <ac:chgData name="Nicholas James Brown" userId="4af969ae-7569-4321-8c24-4f96c98aff1a" providerId="ADAL" clId="{BDB0A52C-877D-4932-8608-87101A1C8D80}" dt="2025-02-27T10:01:56.443" v="630"/>
          <ac:spMkLst>
            <pc:docMk/>
            <pc:sldMk cId="329691196" sldId="1200"/>
            <ac:spMk id="8" creationId="{3A3455A6-B667-B64A-0B6B-6079AD1E0EF0}"/>
          </ac:spMkLst>
        </pc:spChg>
        <pc:spChg chg="mod">
          <ac:chgData name="Nicholas James Brown" userId="4af969ae-7569-4321-8c24-4f96c98aff1a" providerId="ADAL" clId="{BDB0A52C-877D-4932-8608-87101A1C8D80}" dt="2025-02-27T10:01:56.443" v="630"/>
          <ac:spMkLst>
            <pc:docMk/>
            <pc:sldMk cId="329691196" sldId="1200"/>
            <ac:spMk id="9" creationId="{3C8DE7B4-290B-71E6-24E9-820AB75D8B20}"/>
          </ac:spMkLst>
        </pc:spChg>
        <pc:spChg chg="mod">
          <ac:chgData name="Nicholas James Brown" userId="4af969ae-7569-4321-8c24-4f96c98aff1a" providerId="ADAL" clId="{BDB0A52C-877D-4932-8608-87101A1C8D80}" dt="2025-02-27T10:01:13.202" v="627" actId="2711"/>
          <ac:spMkLst>
            <pc:docMk/>
            <pc:sldMk cId="329691196" sldId="1200"/>
            <ac:spMk id="16" creationId="{6FA8C47E-B7CA-88EB-2A85-7B25D350EED9}"/>
          </ac:spMkLst>
        </pc:spChg>
        <pc:grpChg chg="add mod">
          <ac:chgData name="Nicholas James Brown" userId="4af969ae-7569-4321-8c24-4f96c98aff1a" providerId="ADAL" clId="{BDB0A52C-877D-4932-8608-87101A1C8D80}" dt="2025-02-27T10:01:56.443" v="630"/>
          <ac:grpSpMkLst>
            <pc:docMk/>
            <pc:sldMk cId="329691196" sldId="1200"/>
            <ac:grpSpMk id="5" creationId="{C8816684-6B92-B0DC-1A12-7C40DF47C3F8}"/>
          </ac:grpSpMkLst>
        </pc:grpChg>
        <pc:picChg chg="add mod">
          <ac:chgData name="Nicholas James Brown" userId="4af969ae-7569-4321-8c24-4f96c98aff1a" providerId="ADAL" clId="{BDB0A52C-877D-4932-8608-87101A1C8D80}" dt="2025-02-27T10:01:56.443" v="630"/>
          <ac:picMkLst>
            <pc:docMk/>
            <pc:sldMk cId="329691196" sldId="1200"/>
            <ac:picMk id="10" creationId="{7BB5B094-7CC0-35E4-ACDA-D5DB830593BB}"/>
          </ac:picMkLst>
        </pc:picChg>
      </pc:sldChg>
      <pc:sldChg chg="modSp mod">
        <pc:chgData name="Nicholas James Brown" userId="4af969ae-7569-4321-8c24-4f96c98aff1a" providerId="ADAL" clId="{BDB0A52C-877D-4932-8608-87101A1C8D80}" dt="2025-02-27T10:02:36.254" v="633" actId="113"/>
        <pc:sldMkLst>
          <pc:docMk/>
          <pc:sldMk cId="3640609363" sldId="1201"/>
        </pc:sldMkLst>
        <pc:spChg chg="mod">
          <ac:chgData name="Nicholas James Brown" userId="4af969ae-7569-4321-8c24-4f96c98aff1a" providerId="ADAL" clId="{BDB0A52C-877D-4932-8608-87101A1C8D80}" dt="2025-02-27T10:02:36.254" v="633" actId="113"/>
          <ac:spMkLst>
            <pc:docMk/>
            <pc:sldMk cId="3640609363" sldId="1201"/>
            <ac:spMk id="3" creationId="{9C5E4F78-8D76-1703-1CAB-F940BE81E2BF}"/>
          </ac:spMkLst>
        </pc:spChg>
      </pc:sldChg>
      <pc:sldChg chg="modSp mod">
        <pc:chgData name="Nicholas James Brown" userId="4af969ae-7569-4321-8c24-4f96c98aff1a" providerId="ADAL" clId="{BDB0A52C-877D-4932-8608-87101A1C8D80}" dt="2025-02-27T10:03:33.002" v="641" actId="113"/>
        <pc:sldMkLst>
          <pc:docMk/>
          <pc:sldMk cId="3139958577" sldId="1202"/>
        </pc:sldMkLst>
        <pc:spChg chg="mod">
          <ac:chgData name="Nicholas James Brown" userId="4af969ae-7569-4321-8c24-4f96c98aff1a" providerId="ADAL" clId="{BDB0A52C-877D-4932-8608-87101A1C8D80}" dt="2025-02-27T10:03:25.770" v="639" actId="113"/>
          <ac:spMkLst>
            <pc:docMk/>
            <pc:sldMk cId="3139958577" sldId="1202"/>
            <ac:spMk id="3" creationId="{C6B8163A-8E2A-A053-B639-31B9A4A4BC2F}"/>
          </ac:spMkLst>
        </pc:spChg>
        <pc:spChg chg="mod">
          <ac:chgData name="Nicholas James Brown" userId="4af969ae-7569-4321-8c24-4f96c98aff1a" providerId="ADAL" clId="{BDB0A52C-877D-4932-8608-87101A1C8D80}" dt="2025-02-27T10:03:33.002" v="641" actId="113"/>
          <ac:spMkLst>
            <pc:docMk/>
            <pc:sldMk cId="3139958577" sldId="1202"/>
            <ac:spMk id="16" creationId="{482A6365-6A56-3539-F4CD-89453EE07000}"/>
          </ac:spMkLst>
        </pc:spChg>
      </pc:sldChg>
      <pc:sldChg chg="modSp add mod">
        <pc:chgData name="Nicholas James Brown" userId="4af969ae-7569-4321-8c24-4f96c98aff1a" providerId="ADAL" clId="{BDB0A52C-877D-4932-8608-87101A1C8D80}" dt="2025-02-27T09:57:49.416" v="615" actId="2711"/>
        <pc:sldMkLst>
          <pc:docMk/>
          <pc:sldMk cId="2294564675" sldId="1203"/>
        </pc:sldMkLst>
        <pc:spChg chg="mod">
          <ac:chgData name="Nicholas James Brown" userId="4af969ae-7569-4321-8c24-4f96c98aff1a" providerId="ADAL" clId="{BDB0A52C-877D-4932-8608-87101A1C8D80}" dt="2025-02-27T09:57:32.454" v="614" actId="113"/>
          <ac:spMkLst>
            <pc:docMk/>
            <pc:sldMk cId="2294564675" sldId="1203"/>
            <ac:spMk id="3" creationId="{AD848624-7E84-D5CF-DA3A-D9518A2CBB75}"/>
          </ac:spMkLst>
        </pc:spChg>
        <pc:spChg chg="mod">
          <ac:chgData name="Nicholas James Brown" userId="4af969ae-7569-4321-8c24-4f96c98aff1a" providerId="ADAL" clId="{BDB0A52C-877D-4932-8608-87101A1C8D80}" dt="2025-02-27T09:57:49.416" v="615" actId="2711"/>
          <ac:spMkLst>
            <pc:docMk/>
            <pc:sldMk cId="2294564675" sldId="1203"/>
            <ac:spMk id="4" creationId="{D3994B0C-945D-8D53-F754-3B118C954DE0}"/>
          </ac:spMkLst>
        </pc:spChg>
        <pc:spChg chg="mod">
          <ac:chgData name="Nicholas James Brown" userId="4af969ae-7569-4321-8c24-4f96c98aff1a" providerId="ADAL" clId="{BDB0A52C-877D-4932-8608-87101A1C8D80}" dt="2025-02-27T09:57:49.416" v="615" actId="2711"/>
          <ac:spMkLst>
            <pc:docMk/>
            <pc:sldMk cId="2294564675" sldId="1203"/>
            <ac:spMk id="5" creationId="{A73A75F1-9D8C-E3D6-DE6C-683CB463985B}"/>
          </ac:spMkLst>
        </pc:spChg>
        <pc:spChg chg="mod">
          <ac:chgData name="Nicholas James Brown" userId="4af969ae-7569-4321-8c24-4f96c98aff1a" providerId="ADAL" clId="{BDB0A52C-877D-4932-8608-87101A1C8D80}" dt="2025-02-27T09:57:49.416" v="615" actId="2711"/>
          <ac:spMkLst>
            <pc:docMk/>
            <pc:sldMk cId="2294564675" sldId="1203"/>
            <ac:spMk id="13" creationId="{DE57EF45-2D29-A2DE-B2BC-56650609E96B}"/>
          </ac:spMkLst>
        </pc:spChg>
        <pc:spChg chg="mod">
          <ac:chgData name="Nicholas James Brown" userId="4af969ae-7569-4321-8c24-4f96c98aff1a" providerId="ADAL" clId="{BDB0A52C-877D-4932-8608-87101A1C8D80}" dt="2025-02-27T09:57:49.416" v="615" actId="2711"/>
          <ac:spMkLst>
            <pc:docMk/>
            <pc:sldMk cId="2294564675" sldId="1203"/>
            <ac:spMk id="16" creationId="{DEC6EDE7-06FB-66A9-9BEB-322FDD5FC953}"/>
          </ac:spMkLst>
        </pc:spChg>
        <pc:graphicFrameChg chg="modGraphic">
          <ac:chgData name="Nicholas James Brown" userId="4af969ae-7569-4321-8c24-4f96c98aff1a" providerId="ADAL" clId="{BDB0A52C-877D-4932-8608-87101A1C8D80}" dt="2025-02-24T14:54:08.806" v="56" actId="207"/>
          <ac:graphicFrameMkLst>
            <pc:docMk/>
            <pc:sldMk cId="2294564675" sldId="1203"/>
            <ac:graphicFrameMk id="2" creationId="{D25A44A7-9E28-1A81-1586-718AB098B371}"/>
          </ac:graphicFrameMkLst>
        </pc:graphicFrameChg>
        <pc:graphicFrameChg chg="modGraphic">
          <ac:chgData name="Nicholas James Brown" userId="4af969ae-7569-4321-8c24-4f96c98aff1a" providerId="ADAL" clId="{BDB0A52C-877D-4932-8608-87101A1C8D80}" dt="2025-02-24T14:54:12.325" v="57" actId="207"/>
          <ac:graphicFrameMkLst>
            <pc:docMk/>
            <pc:sldMk cId="2294564675" sldId="1203"/>
            <ac:graphicFrameMk id="12" creationId="{64D62B5B-5C45-023B-E64B-00D52F402E05}"/>
          </ac:graphicFrameMkLst>
        </pc:graphicFrameChg>
      </pc:sldChg>
      <pc:sldChg chg="addSp delSp modSp add mod">
        <pc:chgData name="Nicholas James Brown" userId="4af969ae-7569-4321-8c24-4f96c98aff1a" providerId="ADAL" clId="{BDB0A52C-877D-4932-8608-87101A1C8D80}" dt="2025-02-27T09:57:24.012" v="612" actId="113"/>
        <pc:sldMkLst>
          <pc:docMk/>
          <pc:sldMk cId="906871075" sldId="1204"/>
        </pc:sldMkLst>
        <pc:spChg chg="mod">
          <ac:chgData name="Nicholas James Brown" userId="4af969ae-7569-4321-8c24-4f96c98aff1a" providerId="ADAL" clId="{BDB0A52C-877D-4932-8608-87101A1C8D80}" dt="2025-02-27T09:57:24.012" v="612" actId="113"/>
          <ac:spMkLst>
            <pc:docMk/>
            <pc:sldMk cId="906871075" sldId="1204"/>
            <ac:spMk id="3" creationId="{9A5EB7F6-6820-FE04-B15B-FE898EC9D3DC}"/>
          </ac:spMkLst>
        </pc:spChg>
        <pc:picChg chg="add mod">
          <ac:chgData name="Nicholas James Brown" userId="4af969ae-7569-4321-8c24-4f96c98aff1a" providerId="ADAL" clId="{BDB0A52C-877D-4932-8608-87101A1C8D80}" dt="2025-02-24T14:53:53.220" v="54"/>
          <ac:picMkLst>
            <pc:docMk/>
            <pc:sldMk cId="906871075" sldId="1204"/>
            <ac:picMk id="2" creationId="{02399DC0-FBE9-312C-D384-1238E8E55FCC}"/>
          </ac:picMkLst>
        </pc:picChg>
      </pc:sldChg>
      <pc:sldChg chg="addSp modSp add mod">
        <pc:chgData name="Nicholas James Brown" userId="4af969ae-7569-4321-8c24-4f96c98aff1a" providerId="ADAL" clId="{BDB0A52C-877D-4932-8608-87101A1C8D80}" dt="2025-02-27T10:01:39.266" v="629" actId="167"/>
        <pc:sldMkLst>
          <pc:docMk/>
          <pc:sldMk cId="4213845180" sldId="1205"/>
        </pc:sldMkLst>
        <pc:spChg chg="add mod ord">
          <ac:chgData name="Nicholas James Brown" userId="4af969ae-7569-4321-8c24-4f96c98aff1a" providerId="ADAL" clId="{BDB0A52C-877D-4932-8608-87101A1C8D80}" dt="2025-02-27T10:01:39.266" v="629" actId="167"/>
          <ac:spMkLst>
            <pc:docMk/>
            <pc:sldMk cId="4213845180" sldId="1205"/>
            <ac:spMk id="2" creationId="{501DD3CF-6602-0A1E-E10B-A92E13B8AE6F}"/>
          </ac:spMkLst>
        </pc:spChg>
        <pc:spChg chg="mod">
          <ac:chgData name="Nicholas James Brown" userId="4af969ae-7569-4321-8c24-4f96c98aff1a" providerId="ADAL" clId="{BDB0A52C-877D-4932-8608-87101A1C8D80}" dt="2025-02-27T09:57:13.532" v="610" actId="404"/>
          <ac:spMkLst>
            <pc:docMk/>
            <pc:sldMk cId="4213845180" sldId="1205"/>
            <ac:spMk id="3" creationId="{5FA5F840-B42D-3FE9-7C84-836B70D0E4FF}"/>
          </ac:spMkLst>
        </pc:spChg>
        <pc:spChg chg="mod">
          <ac:chgData name="Nicholas James Brown" userId="4af969ae-7569-4321-8c24-4f96c98aff1a" providerId="ADAL" clId="{BDB0A52C-877D-4932-8608-87101A1C8D80}" dt="2025-02-27T10:01:35.225" v="628"/>
          <ac:spMkLst>
            <pc:docMk/>
            <pc:sldMk cId="4213845180" sldId="1205"/>
            <ac:spMk id="5" creationId="{BAAAEF7D-1F1F-C0A3-669C-1AACE7B18563}"/>
          </ac:spMkLst>
        </pc:spChg>
        <pc:spChg chg="mod">
          <ac:chgData name="Nicholas James Brown" userId="4af969ae-7569-4321-8c24-4f96c98aff1a" providerId="ADAL" clId="{BDB0A52C-877D-4932-8608-87101A1C8D80}" dt="2025-02-27T10:01:35.225" v="628"/>
          <ac:spMkLst>
            <pc:docMk/>
            <pc:sldMk cId="4213845180" sldId="1205"/>
            <ac:spMk id="6" creationId="{B002E95B-DBFB-A40B-ED67-245C46B4A08C}"/>
          </ac:spMkLst>
        </pc:spChg>
        <pc:spChg chg="mod">
          <ac:chgData name="Nicholas James Brown" userId="4af969ae-7569-4321-8c24-4f96c98aff1a" providerId="ADAL" clId="{BDB0A52C-877D-4932-8608-87101A1C8D80}" dt="2025-02-27T10:01:35.225" v="628"/>
          <ac:spMkLst>
            <pc:docMk/>
            <pc:sldMk cId="4213845180" sldId="1205"/>
            <ac:spMk id="7" creationId="{BCB9D79A-203C-FF30-AE79-952CC8887AAE}"/>
          </ac:spMkLst>
        </pc:spChg>
        <pc:spChg chg="mod">
          <ac:chgData name="Nicholas James Brown" userId="4af969ae-7569-4321-8c24-4f96c98aff1a" providerId="ADAL" clId="{BDB0A52C-877D-4932-8608-87101A1C8D80}" dt="2025-02-27T09:57:01.694" v="606" actId="403"/>
          <ac:spMkLst>
            <pc:docMk/>
            <pc:sldMk cId="4213845180" sldId="1205"/>
            <ac:spMk id="21" creationId="{FE59D627-CE17-814B-2F94-C17E255EDBC9}"/>
          </ac:spMkLst>
        </pc:spChg>
        <pc:grpChg chg="add mod">
          <ac:chgData name="Nicholas James Brown" userId="4af969ae-7569-4321-8c24-4f96c98aff1a" providerId="ADAL" clId="{BDB0A52C-877D-4932-8608-87101A1C8D80}" dt="2025-02-27T10:01:35.225" v="628"/>
          <ac:grpSpMkLst>
            <pc:docMk/>
            <pc:sldMk cId="4213845180" sldId="1205"/>
            <ac:grpSpMk id="4" creationId="{AA672F5A-3E50-89A0-B7D3-3BBE5B367A3E}"/>
          </ac:grpSpMkLst>
        </pc:grpChg>
        <pc:picChg chg="add mod">
          <ac:chgData name="Nicholas James Brown" userId="4af969ae-7569-4321-8c24-4f96c98aff1a" providerId="ADAL" clId="{BDB0A52C-877D-4932-8608-87101A1C8D80}" dt="2025-02-27T10:01:35.225" v="628"/>
          <ac:picMkLst>
            <pc:docMk/>
            <pc:sldMk cId="4213845180" sldId="1205"/>
            <ac:picMk id="8" creationId="{481DEFEF-ACDA-6A15-A06E-67ED6644ACBC}"/>
          </ac:picMkLst>
        </pc:picChg>
      </pc:sldChg>
      <pc:sldMasterChg chg="delSldLayout">
        <pc:chgData name="Nicholas James Brown" userId="4af969ae-7569-4321-8c24-4f96c98aff1a" providerId="ADAL" clId="{BDB0A52C-877D-4932-8608-87101A1C8D80}" dt="2025-02-24T14:53:59.495" v="55" actId="47"/>
        <pc:sldMasterMkLst>
          <pc:docMk/>
          <pc:sldMasterMk cId="3445369874" sldId="2147483660"/>
        </pc:sldMasterMkLst>
        <pc:sldLayoutChg chg="del">
          <pc:chgData name="Nicholas James Brown" userId="4af969ae-7569-4321-8c24-4f96c98aff1a" providerId="ADAL" clId="{BDB0A52C-877D-4932-8608-87101A1C8D80}" dt="2025-02-24T14:53:59.495" v="55" actId="47"/>
          <pc:sldLayoutMkLst>
            <pc:docMk/>
            <pc:sldMasterMk cId="3445369874" sldId="2147483660"/>
            <pc:sldLayoutMk cId="1952759690" sldId="214748367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44707D-FB11-5C02-2CEF-83608C0B44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a:extLst>
              <a:ext uri="{FF2B5EF4-FFF2-40B4-BE49-F238E27FC236}">
                <a16:creationId xmlns:a16="http://schemas.microsoft.com/office/drawing/2014/main" id="{F6A3331A-1C03-0166-7712-6174FD3A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1B0AF-0AE3-4257-8EF4-2B54EF61F765}" type="datetimeFigureOut">
              <a:rPr lang="en-DE" smtClean="0"/>
              <a:t>27/02/2025</a:t>
            </a:fld>
            <a:endParaRPr lang="en-DE"/>
          </a:p>
        </p:txBody>
      </p:sp>
      <p:sp>
        <p:nvSpPr>
          <p:cNvPr id="4" name="Footer Placeholder 3">
            <a:extLst>
              <a:ext uri="{FF2B5EF4-FFF2-40B4-BE49-F238E27FC236}">
                <a16:creationId xmlns:a16="http://schemas.microsoft.com/office/drawing/2014/main" id="{E92BD136-FCFC-8EA3-CC96-180E8631A5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Slide Number Placeholder 4">
            <a:extLst>
              <a:ext uri="{FF2B5EF4-FFF2-40B4-BE49-F238E27FC236}">
                <a16:creationId xmlns:a16="http://schemas.microsoft.com/office/drawing/2014/main" id="{1C324B73-2C22-B39E-E58D-45327686DC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7D76C-309C-46B6-B6B5-34149E218ED3}" type="slidenum">
              <a:rPr lang="en-DE" smtClean="0"/>
              <a:t>‹#›</a:t>
            </a:fld>
            <a:endParaRPr lang="en-DE"/>
          </a:p>
        </p:txBody>
      </p:sp>
    </p:spTree>
    <p:extLst>
      <p:ext uri="{BB962C8B-B14F-4D97-AF65-F5344CB8AC3E}">
        <p14:creationId xmlns:p14="http://schemas.microsoft.com/office/powerpoint/2010/main" val="4118800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27.02.2025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771C-79E2-5C7A-1485-2490D1729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83D-825E-47DA-62B5-51EC6D927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00DC-ED04-1942-37EE-9FFAF96BA5BA}"/>
              </a:ext>
            </a:extLst>
          </p:cNvPr>
          <p:cNvSpPr>
            <a:spLocks noGrp="1"/>
          </p:cNvSpPr>
          <p:nvPr>
            <p:ph type="body" idx="1"/>
          </p:nvPr>
        </p:nvSpPr>
        <p:spPr/>
        <p:txBody>
          <a:bodyPr/>
          <a:lstStyle/>
          <a:p>
            <a:endParaRPr lang="en-GB" sz="1800" b="0" dirty="0">
              <a:effectLst/>
            </a:endParaRPr>
          </a:p>
        </p:txBody>
      </p:sp>
      <p:sp>
        <p:nvSpPr>
          <p:cNvPr id="4" name="Slide Number Placeholder 3">
            <a:extLst>
              <a:ext uri="{FF2B5EF4-FFF2-40B4-BE49-F238E27FC236}">
                <a16:creationId xmlns:a16="http://schemas.microsoft.com/office/drawing/2014/main" id="{4EB7F16A-2F0F-5631-2BC5-968EFFD475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5009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9B01-E93A-313C-DC37-4BFED4A71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3D3252-6A34-CA1F-FB26-07D595DD5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40C547-E5DE-B5D6-5682-1A5CFFE588E9}"/>
              </a:ext>
            </a:extLst>
          </p:cNvPr>
          <p:cNvSpPr>
            <a:spLocks noGrp="1"/>
          </p:cNvSpPr>
          <p:nvPr>
            <p:ph type="body" idx="1"/>
          </p:nvPr>
        </p:nvSpPr>
        <p:spPr/>
        <p:txBody>
          <a:bodyPr/>
          <a:lstStyle/>
          <a:p>
            <a:endParaRPr lang="en-GB" sz="1200" b="0" i="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2EBDE32-5A61-A67F-2D51-B6F41E1C49CE}"/>
              </a:ext>
            </a:extLst>
          </p:cNvPr>
          <p:cNvSpPr>
            <a:spLocks noGrp="1"/>
          </p:cNvSpPr>
          <p:nvPr>
            <p:ph type="sldNum" sz="quarter" idx="5"/>
          </p:nvPr>
        </p:nvSpPr>
        <p:spPr/>
        <p:txBody>
          <a:bodyPr/>
          <a:lstStyle/>
          <a:p>
            <a:fld id="{50A94424-F469-434F-BBB9-4EEE74269A4E}" type="slidenum">
              <a:rPr lang="de-DE" smtClean="0"/>
              <a:t>10</a:t>
            </a:fld>
            <a:endParaRPr lang="de-DE"/>
          </a:p>
        </p:txBody>
      </p:sp>
    </p:spTree>
    <p:extLst>
      <p:ext uri="{BB962C8B-B14F-4D97-AF65-F5344CB8AC3E}">
        <p14:creationId xmlns:p14="http://schemas.microsoft.com/office/powerpoint/2010/main" val="1804438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1EBCC-588B-9FA2-50A0-6B86E832D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E99E1-E204-7028-AFE5-DCFAA4C63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F7FD2-B639-0230-DC82-42DB819BA9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accent3">
                  <a:lumMod val="75000"/>
                </a:schemeClr>
              </a:solidFill>
              <a:effectLst/>
              <a:latin typeface="Arial" panose="020B0604020202020204" pitchFamily="34" charset="0"/>
              <a:cs typeface="Arial" panose="020B0604020202020204" pitchFamily="34" charset="0"/>
            </a:endParaRPr>
          </a:p>
          <a:p>
            <a:endParaRPr lang="en-DE" b="0" dirty="0">
              <a:solidFill>
                <a:schemeClr val="tx1"/>
              </a:solidFill>
            </a:endParaRPr>
          </a:p>
        </p:txBody>
      </p:sp>
      <p:sp>
        <p:nvSpPr>
          <p:cNvPr id="4" name="Slide Number Placeholder 3">
            <a:extLst>
              <a:ext uri="{FF2B5EF4-FFF2-40B4-BE49-F238E27FC236}">
                <a16:creationId xmlns:a16="http://schemas.microsoft.com/office/drawing/2014/main" id="{4AD47DB1-A9CF-0789-4240-CA5F58D046FE}"/>
              </a:ext>
            </a:extLst>
          </p:cNvPr>
          <p:cNvSpPr>
            <a:spLocks noGrp="1"/>
          </p:cNvSpPr>
          <p:nvPr>
            <p:ph type="sldNum" sz="quarter" idx="5"/>
          </p:nvPr>
        </p:nvSpPr>
        <p:spPr/>
        <p:txBody>
          <a:bodyPr/>
          <a:lstStyle/>
          <a:p>
            <a:fld id="{50A94424-F469-434F-BBB9-4EEE74269A4E}" type="slidenum">
              <a:rPr lang="de-DE" smtClean="0"/>
              <a:t>11</a:t>
            </a:fld>
            <a:endParaRPr lang="de-DE"/>
          </a:p>
        </p:txBody>
      </p:sp>
    </p:spTree>
    <p:extLst>
      <p:ext uri="{BB962C8B-B14F-4D97-AF65-F5344CB8AC3E}">
        <p14:creationId xmlns:p14="http://schemas.microsoft.com/office/powerpoint/2010/main" val="193920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05930-5086-C72D-9826-D00D798AE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CFC69-A9B9-FE04-AF18-67793AA7A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E760D-4C54-22B4-2A6F-20A0D7E15712}"/>
              </a:ext>
            </a:extLst>
          </p:cNvPr>
          <p:cNvSpPr>
            <a:spLocks noGrp="1"/>
          </p:cNvSpPr>
          <p:nvPr>
            <p:ph type="body" idx="1"/>
          </p:nvPr>
        </p:nvSpPr>
        <p:spPr/>
        <p:txBody>
          <a:bodyPr/>
          <a:lstStyle/>
          <a:p>
            <a:endParaRPr lang="en-GB" sz="1200" b="0" i="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A1BDE0B-38DE-99EC-A582-FACD313E578F}"/>
              </a:ext>
            </a:extLst>
          </p:cNvPr>
          <p:cNvSpPr>
            <a:spLocks noGrp="1"/>
          </p:cNvSpPr>
          <p:nvPr>
            <p:ph type="sldNum" sz="quarter" idx="5"/>
          </p:nvPr>
        </p:nvSpPr>
        <p:spPr/>
        <p:txBody>
          <a:bodyPr/>
          <a:lstStyle/>
          <a:p>
            <a:fld id="{50A94424-F469-434F-BBB9-4EEE74269A4E}" type="slidenum">
              <a:rPr lang="de-DE" smtClean="0"/>
              <a:t>12</a:t>
            </a:fld>
            <a:endParaRPr lang="de-DE"/>
          </a:p>
        </p:txBody>
      </p:sp>
    </p:spTree>
    <p:extLst>
      <p:ext uri="{BB962C8B-B14F-4D97-AF65-F5344CB8AC3E}">
        <p14:creationId xmlns:p14="http://schemas.microsoft.com/office/powerpoint/2010/main" val="248839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E1B18-DD71-670E-6983-4D3978D5FE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0615A-FDC1-6710-B798-0CACA0C06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0BE29-7478-D7B9-877D-C2784778937D}"/>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0E5EDC72-0449-BC1E-2263-C2B915B27D93}"/>
              </a:ext>
            </a:extLst>
          </p:cNvPr>
          <p:cNvSpPr>
            <a:spLocks noGrp="1"/>
          </p:cNvSpPr>
          <p:nvPr>
            <p:ph type="sldNum" sz="quarter" idx="5"/>
          </p:nvPr>
        </p:nvSpPr>
        <p:spPr/>
        <p:txBody>
          <a:bodyPr/>
          <a:lstStyle/>
          <a:p>
            <a:fld id="{50A94424-F469-434F-BBB9-4EEE74269A4E}" type="slidenum">
              <a:rPr lang="de-DE" smtClean="0"/>
              <a:t>13</a:t>
            </a:fld>
            <a:endParaRPr lang="de-DE"/>
          </a:p>
        </p:txBody>
      </p:sp>
    </p:spTree>
    <p:extLst>
      <p:ext uri="{BB962C8B-B14F-4D97-AF65-F5344CB8AC3E}">
        <p14:creationId xmlns:p14="http://schemas.microsoft.com/office/powerpoint/2010/main" val="3572151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DE69-00B4-B86B-B26B-9B9FCF8AED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267EF-8A43-B19D-0C8D-9462E8761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B90F2F-E25A-8D58-0617-46C155DBDF97}"/>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AB89930C-6784-5B71-BCAE-60E1F4B19C9E}"/>
              </a:ext>
            </a:extLst>
          </p:cNvPr>
          <p:cNvSpPr>
            <a:spLocks noGrp="1"/>
          </p:cNvSpPr>
          <p:nvPr>
            <p:ph type="sldNum" sz="quarter" idx="5"/>
          </p:nvPr>
        </p:nvSpPr>
        <p:spPr/>
        <p:txBody>
          <a:bodyPr/>
          <a:lstStyle/>
          <a:p>
            <a:fld id="{50A94424-F469-434F-BBB9-4EEE74269A4E}" type="slidenum">
              <a:rPr lang="de-DE" smtClean="0"/>
              <a:t>14</a:t>
            </a:fld>
            <a:endParaRPr lang="de-DE"/>
          </a:p>
        </p:txBody>
      </p:sp>
    </p:spTree>
    <p:extLst>
      <p:ext uri="{BB962C8B-B14F-4D97-AF65-F5344CB8AC3E}">
        <p14:creationId xmlns:p14="http://schemas.microsoft.com/office/powerpoint/2010/main" val="199133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954A5-A003-EEF0-1693-806DDE4A1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B84CE-86AF-45A8-457C-BEE6318A6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00063-9A8E-35F9-E9D5-8B8C787BAFEF}"/>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9ED5AA8-D088-8791-B2AA-F3A86B4D59B9}"/>
              </a:ext>
            </a:extLst>
          </p:cNvPr>
          <p:cNvSpPr>
            <a:spLocks noGrp="1"/>
          </p:cNvSpPr>
          <p:nvPr>
            <p:ph type="sldNum" sz="quarter" idx="5"/>
          </p:nvPr>
        </p:nvSpPr>
        <p:spPr/>
        <p:txBody>
          <a:bodyPr/>
          <a:lstStyle/>
          <a:p>
            <a:fld id="{50A94424-F469-434F-BBB9-4EEE74269A4E}" type="slidenum">
              <a:rPr lang="de-DE" smtClean="0"/>
              <a:t>15</a:t>
            </a:fld>
            <a:endParaRPr lang="de-DE"/>
          </a:p>
        </p:txBody>
      </p:sp>
    </p:spTree>
    <p:extLst>
      <p:ext uri="{BB962C8B-B14F-4D97-AF65-F5344CB8AC3E}">
        <p14:creationId xmlns:p14="http://schemas.microsoft.com/office/powerpoint/2010/main" val="802306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ED90B-9F73-34BD-7B60-FCA4CBBED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00DEBF-55A6-C979-0337-033DC50DD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A1940-B4D0-2891-0F6F-95CED0034F93}"/>
              </a:ext>
            </a:extLst>
          </p:cNvPr>
          <p:cNvSpPr>
            <a:spLocks noGrp="1"/>
          </p:cNvSpPr>
          <p:nvPr>
            <p:ph type="body" idx="1"/>
          </p:nvPr>
        </p:nvSpPr>
        <p:spPr/>
        <p:txBody>
          <a:bodyPr/>
          <a:lstStyle/>
          <a:p>
            <a:endParaRPr lang="en-GB" sz="1200" dirty="0">
              <a:solidFill>
                <a:schemeClr val="accent3">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D13FC79-E55F-D032-A1D2-797617D58656}"/>
              </a:ext>
            </a:extLst>
          </p:cNvPr>
          <p:cNvSpPr>
            <a:spLocks noGrp="1"/>
          </p:cNvSpPr>
          <p:nvPr>
            <p:ph type="sldNum" sz="quarter" idx="5"/>
          </p:nvPr>
        </p:nvSpPr>
        <p:spPr/>
        <p:txBody>
          <a:bodyPr/>
          <a:lstStyle/>
          <a:p>
            <a:fld id="{50A94424-F469-434F-BBB9-4EEE74269A4E}" type="slidenum">
              <a:rPr lang="de-DE" smtClean="0"/>
              <a:t>16</a:t>
            </a:fld>
            <a:endParaRPr lang="de-DE"/>
          </a:p>
        </p:txBody>
      </p:sp>
    </p:spTree>
    <p:extLst>
      <p:ext uri="{BB962C8B-B14F-4D97-AF65-F5344CB8AC3E}">
        <p14:creationId xmlns:p14="http://schemas.microsoft.com/office/powerpoint/2010/main" val="12157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254B-2151-2725-762F-9327550CF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58C7C-8361-B1A6-5CAF-FF53C9EDF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B361A2-1E4A-6870-297B-53CD7797BB16}"/>
              </a:ext>
            </a:extLst>
          </p:cNvPr>
          <p:cNvSpPr>
            <a:spLocks noGrp="1"/>
          </p:cNvSpPr>
          <p:nvPr>
            <p:ph type="body" idx="1"/>
          </p:nvPr>
        </p:nvSpPr>
        <p:spPr/>
        <p:txBody>
          <a:bodyPr/>
          <a:lstStyle/>
          <a:p>
            <a:endParaRPr lang="en-GB" sz="1200" dirty="0">
              <a:solidFill>
                <a:schemeClr val="accent3">
                  <a:lumMod val="7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3DBA303-FC05-5F4B-0840-84DD71CCE41F}"/>
              </a:ext>
            </a:extLst>
          </p:cNvPr>
          <p:cNvSpPr>
            <a:spLocks noGrp="1"/>
          </p:cNvSpPr>
          <p:nvPr>
            <p:ph type="sldNum" sz="quarter" idx="5"/>
          </p:nvPr>
        </p:nvSpPr>
        <p:spPr/>
        <p:txBody>
          <a:bodyPr/>
          <a:lstStyle/>
          <a:p>
            <a:fld id="{50A94424-F469-434F-BBB9-4EEE74269A4E}" type="slidenum">
              <a:rPr lang="de-DE" smtClean="0"/>
              <a:t>17</a:t>
            </a:fld>
            <a:endParaRPr lang="de-DE"/>
          </a:p>
        </p:txBody>
      </p:sp>
    </p:spTree>
    <p:extLst>
      <p:ext uri="{BB962C8B-B14F-4D97-AF65-F5344CB8AC3E}">
        <p14:creationId xmlns:p14="http://schemas.microsoft.com/office/powerpoint/2010/main" val="283565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43D28-1DA3-E018-543D-622C32C5A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C0515-BA9F-3591-AE8D-3DB91B5D5B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1DA7D-066B-F1A0-D482-B1B5A47C7E86}"/>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69B1BF29-0CC8-6749-0830-9A9BFA027AED}"/>
              </a:ext>
            </a:extLst>
          </p:cNvPr>
          <p:cNvSpPr>
            <a:spLocks noGrp="1"/>
          </p:cNvSpPr>
          <p:nvPr>
            <p:ph type="sldNum" sz="quarter" idx="5"/>
          </p:nvPr>
        </p:nvSpPr>
        <p:spPr/>
        <p:txBody>
          <a:bodyPr/>
          <a:lstStyle/>
          <a:p>
            <a:fld id="{50A94424-F469-434F-BBB9-4EEE74269A4E}" type="slidenum">
              <a:rPr lang="de-DE" smtClean="0"/>
              <a:t>18</a:t>
            </a:fld>
            <a:endParaRPr lang="de-DE"/>
          </a:p>
        </p:txBody>
      </p:sp>
    </p:spTree>
    <p:extLst>
      <p:ext uri="{BB962C8B-B14F-4D97-AF65-F5344CB8AC3E}">
        <p14:creationId xmlns:p14="http://schemas.microsoft.com/office/powerpoint/2010/main" val="1512295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EA8E-98FF-56B1-DE20-F0BDCDCFB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43C72-FAAD-3769-0F84-EE2258D4D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C5B472-38F4-6F9C-7FE1-EFEFD31A3F48}"/>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6ABFEA72-03F3-EFD3-93BB-F247723A1204}"/>
              </a:ext>
            </a:extLst>
          </p:cNvPr>
          <p:cNvSpPr>
            <a:spLocks noGrp="1"/>
          </p:cNvSpPr>
          <p:nvPr>
            <p:ph type="sldNum" sz="quarter" idx="5"/>
          </p:nvPr>
        </p:nvSpPr>
        <p:spPr/>
        <p:txBody>
          <a:bodyPr/>
          <a:lstStyle/>
          <a:p>
            <a:fld id="{50A94424-F469-434F-BBB9-4EEE74269A4E}" type="slidenum">
              <a:rPr lang="de-DE" smtClean="0"/>
              <a:t>19</a:t>
            </a:fld>
            <a:endParaRPr lang="de-DE"/>
          </a:p>
        </p:txBody>
      </p:sp>
    </p:spTree>
    <p:extLst>
      <p:ext uri="{BB962C8B-B14F-4D97-AF65-F5344CB8AC3E}">
        <p14:creationId xmlns:p14="http://schemas.microsoft.com/office/powerpoint/2010/main" val="164036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8199-18E6-AA34-97AF-988C34615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DD278-96C7-1844-2ABC-5F0D5F06A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E00F0-921C-2B43-1DA6-56A8C54D7805}"/>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C0745F31-F519-47A7-EA06-9E99072B84B8}"/>
              </a:ext>
            </a:extLst>
          </p:cNvPr>
          <p:cNvSpPr>
            <a:spLocks noGrp="1"/>
          </p:cNvSpPr>
          <p:nvPr>
            <p:ph type="sldNum" sz="quarter" idx="5"/>
          </p:nvPr>
        </p:nvSpPr>
        <p:spPr/>
        <p:txBody>
          <a:bodyPr/>
          <a:lstStyle/>
          <a:p>
            <a:fld id="{50A94424-F469-434F-BBB9-4EEE74269A4E}" type="slidenum">
              <a:rPr lang="de-DE" smtClean="0"/>
              <a:t>2</a:t>
            </a:fld>
            <a:endParaRPr lang="de-DE"/>
          </a:p>
        </p:txBody>
      </p:sp>
    </p:spTree>
    <p:extLst>
      <p:ext uri="{BB962C8B-B14F-4D97-AF65-F5344CB8AC3E}">
        <p14:creationId xmlns:p14="http://schemas.microsoft.com/office/powerpoint/2010/main" val="3570873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45B5C-CCAE-90F9-67AB-7336F7EA1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A697A-4BC0-24EE-5D34-53C7126E2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CEB69-EA94-431A-E07D-A147453E3CB8}"/>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E1629D96-4311-3B48-201A-57C1020802F9}"/>
              </a:ext>
            </a:extLst>
          </p:cNvPr>
          <p:cNvSpPr>
            <a:spLocks noGrp="1"/>
          </p:cNvSpPr>
          <p:nvPr>
            <p:ph type="sldNum" sz="quarter" idx="5"/>
          </p:nvPr>
        </p:nvSpPr>
        <p:spPr/>
        <p:txBody>
          <a:bodyPr/>
          <a:lstStyle/>
          <a:p>
            <a:fld id="{50A94424-F469-434F-BBB9-4EEE74269A4E}" type="slidenum">
              <a:rPr lang="de-DE" smtClean="0"/>
              <a:t>20</a:t>
            </a:fld>
            <a:endParaRPr lang="de-DE"/>
          </a:p>
        </p:txBody>
      </p:sp>
    </p:spTree>
    <p:extLst>
      <p:ext uri="{BB962C8B-B14F-4D97-AF65-F5344CB8AC3E}">
        <p14:creationId xmlns:p14="http://schemas.microsoft.com/office/powerpoint/2010/main" val="2579097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9F0AA-D436-EDB5-0989-11638C0FDC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69CD7-088B-1BC2-EA8F-A02D38D8C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940AA-C7B1-C599-E794-1D668AD42CA3}"/>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33C02DAD-C5EA-70EE-172A-C90F737E4956}"/>
              </a:ext>
            </a:extLst>
          </p:cNvPr>
          <p:cNvSpPr>
            <a:spLocks noGrp="1"/>
          </p:cNvSpPr>
          <p:nvPr>
            <p:ph type="sldNum" sz="quarter" idx="5"/>
          </p:nvPr>
        </p:nvSpPr>
        <p:spPr/>
        <p:txBody>
          <a:bodyPr/>
          <a:lstStyle/>
          <a:p>
            <a:fld id="{50A94424-F469-434F-BBB9-4EEE74269A4E}" type="slidenum">
              <a:rPr lang="de-DE" smtClean="0"/>
              <a:t>21</a:t>
            </a:fld>
            <a:endParaRPr lang="de-DE"/>
          </a:p>
        </p:txBody>
      </p:sp>
    </p:spTree>
    <p:extLst>
      <p:ext uri="{BB962C8B-B14F-4D97-AF65-F5344CB8AC3E}">
        <p14:creationId xmlns:p14="http://schemas.microsoft.com/office/powerpoint/2010/main" val="3162927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88C44-2B47-2AFB-1C99-846FF44A2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876EE-FD63-6A06-F592-513BD11482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1ADB1-A68C-B81C-F44F-BEED15C359D7}"/>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909D5550-1D99-8A01-A28E-366B97D3F712}"/>
              </a:ext>
            </a:extLst>
          </p:cNvPr>
          <p:cNvSpPr>
            <a:spLocks noGrp="1"/>
          </p:cNvSpPr>
          <p:nvPr>
            <p:ph type="sldNum" sz="quarter" idx="5"/>
          </p:nvPr>
        </p:nvSpPr>
        <p:spPr/>
        <p:txBody>
          <a:bodyPr/>
          <a:lstStyle/>
          <a:p>
            <a:fld id="{50A94424-F469-434F-BBB9-4EEE74269A4E}" type="slidenum">
              <a:rPr lang="de-DE" smtClean="0"/>
              <a:t>22</a:t>
            </a:fld>
            <a:endParaRPr lang="de-DE"/>
          </a:p>
        </p:txBody>
      </p:sp>
    </p:spTree>
    <p:extLst>
      <p:ext uri="{BB962C8B-B14F-4D97-AF65-F5344CB8AC3E}">
        <p14:creationId xmlns:p14="http://schemas.microsoft.com/office/powerpoint/2010/main" val="977997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4178D-4BCE-02C5-30CC-A0E3006A4D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130CD-E4E5-58AC-14A2-BD42F63DF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CB701-F69E-9CB5-42D3-7316D1883D81}"/>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CEFEBBEE-E14C-F84C-1E32-212FCC018CA3}"/>
              </a:ext>
            </a:extLst>
          </p:cNvPr>
          <p:cNvSpPr>
            <a:spLocks noGrp="1"/>
          </p:cNvSpPr>
          <p:nvPr>
            <p:ph type="sldNum" sz="quarter" idx="5"/>
          </p:nvPr>
        </p:nvSpPr>
        <p:spPr/>
        <p:txBody>
          <a:bodyPr/>
          <a:lstStyle/>
          <a:p>
            <a:fld id="{50A94424-F469-434F-BBB9-4EEE74269A4E}" type="slidenum">
              <a:rPr lang="de-DE" smtClean="0"/>
              <a:t>23</a:t>
            </a:fld>
            <a:endParaRPr lang="de-DE"/>
          </a:p>
        </p:txBody>
      </p:sp>
    </p:spTree>
    <p:extLst>
      <p:ext uri="{BB962C8B-B14F-4D97-AF65-F5344CB8AC3E}">
        <p14:creationId xmlns:p14="http://schemas.microsoft.com/office/powerpoint/2010/main" val="245144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49FC9-E26C-3040-56BD-785A947370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6AA77-A69F-8BBE-0857-2B618A214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B4B9E4-A779-1DBB-7FA3-514FDE913B03}"/>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9B19C243-730D-D29F-F637-D728AC3978E6}"/>
              </a:ext>
            </a:extLst>
          </p:cNvPr>
          <p:cNvSpPr>
            <a:spLocks noGrp="1"/>
          </p:cNvSpPr>
          <p:nvPr>
            <p:ph type="sldNum" sz="quarter" idx="5"/>
          </p:nvPr>
        </p:nvSpPr>
        <p:spPr/>
        <p:txBody>
          <a:bodyPr/>
          <a:lstStyle/>
          <a:p>
            <a:fld id="{50A94424-F469-434F-BBB9-4EEE74269A4E}" type="slidenum">
              <a:rPr lang="de-DE" smtClean="0"/>
              <a:t>24</a:t>
            </a:fld>
            <a:endParaRPr lang="de-DE"/>
          </a:p>
        </p:txBody>
      </p:sp>
    </p:spTree>
    <p:extLst>
      <p:ext uri="{BB962C8B-B14F-4D97-AF65-F5344CB8AC3E}">
        <p14:creationId xmlns:p14="http://schemas.microsoft.com/office/powerpoint/2010/main" val="3212610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CD4E-5888-4E98-C1CA-BCFF24D9F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65B2F-894C-C53C-E770-C9196F525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BA122-5F7E-ED26-B936-E48DC6E6CE6E}"/>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428CD8F9-AB40-69F6-6BB4-C659A896B6AF}"/>
              </a:ext>
            </a:extLst>
          </p:cNvPr>
          <p:cNvSpPr>
            <a:spLocks noGrp="1"/>
          </p:cNvSpPr>
          <p:nvPr>
            <p:ph type="sldNum" sz="quarter" idx="5"/>
          </p:nvPr>
        </p:nvSpPr>
        <p:spPr/>
        <p:txBody>
          <a:bodyPr/>
          <a:lstStyle/>
          <a:p>
            <a:fld id="{50A94424-F469-434F-BBB9-4EEE74269A4E}" type="slidenum">
              <a:rPr lang="de-DE" smtClean="0"/>
              <a:t>25</a:t>
            </a:fld>
            <a:endParaRPr lang="de-DE"/>
          </a:p>
        </p:txBody>
      </p:sp>
    </p:spTree>
    <p:extLst>
      <p:ext uri="{BB962C8B-B14F-4D97-AF65-F5344CB8AC3E}">
        <p14:creationId xmlns:p14="http://schemas.microsoft.com/office/powerpoint/2010/main" val="197418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6CBAC-48E6-B1E9-DED9-18C9A3D46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90B5DB-0117-B3DC-959D-A95588202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5D1D9-4F23-B9F0-A42F-7DEED6F85C2D}"/>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5EF0C044-1A3B-9AA5-A4F0-D222F1B7F533}"/>
              </a:ext>
            </a:extLst>
          </p:cNvPr>
          <p:cNvSpPr>
            <a:spLocks noGrp="1"/>
          </p:cNvSpPr>
          <p:nvPr>
            <p:ph type="sldNum" sz="quarter" idx="5"/>
          </p:nvPr>
        </p:nvSpPr>
        <p:spPr/>
        <p:txBody>
          <a:bodyPr/>
          <a:lstStyle/>
          <a:p>
            <a:fld id="{50A94424-F469-434F-BBB9-4EEE74269A4E}" type="slidenum">
              <a:rPr lang="de-DE" smtClean="0"/>
              <a:t>26</a:t>
            </a:fld>
            <a:endParaRPr lang="de-DE"/>
          </a:p>
        </p:txBody>
      </p:sp>
    </p:spTree>
    <p:extLst>
      <p:ext uri="{BB962C8B-B14F-4D97-AF65-F5344CB8AC3E}">
        <p14:creationId xmlns:p14="http://schemas.microsoft.com/office/powerpoint/2010/main" val="1407517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6A91D-BA09-7FDD-F736-6DAA72708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86479-8A73-F5F2-1D57-B3E748ED1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B471B-8D8C-DD0C-DABF-AA8C27326C90}"/>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BCFF798C-2214-23AA-200A-877E51B9FF26}"/>
              </a:ext>
            </a:extLst>
          </p:cNvPr>
          <p:cNvSpPr>
            <a:spLocks noGrp="1"/>
          </p:cNvSpPr>
          <p:nvPr>
            <p:ph type="sldNum" sz="quarter" idx="5"/>
          </p:nvPr>
        </p:nvSpPr>
        <p:spPr/>
        <p:txBody>
          <a:bodyPr/>
          <a:lstStyle/>
          <a:p>
            <a:fld id="{50A94424-F469-434F-BBB9-4EEE74269A4E}" type="slidenum">
              <a:rPr lang="de-DE" smtClean="0"/>
              <a:t>27</a:t>
            </a:fld>
            <a:endParaRPr lang="de-DE"/>
          </a:p>
        </p:txBody>
      </p:sp>
    </p:spTree>
    <p:extLst>
      <p:ext uri="{BB962C8B-B14F-4D97-AF65-F5344CB8AC3E}">
        <p14:creationId xmlns:p14="http://schemas.microsoft.com/office/powerpoint/2010/main" val="1974082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718F3-B2D3-9CDD-A96F-385314D29E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765862-4D0C-2BDC-169B-5DC954581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9AFFA-EBE1-D435-E7C1-65941B470BE8}"/>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1346232E-FBCE-282C-B82F-73D3CAB1B5D8}"/>
              </a:ext>
            </a:extLst>
          </p:cNvPr>
          <p:cNvSpPr>
            <a:spLocks noGrp="1"/>
          </p:cNvSpPr>
          <p:nvPr>
            <p:ph type="sldNum" sz="quarter" idx="5"/>
          </p:nvPr>
        </p:nvSpPr>
        <p:spPr/>
        <p:txBody>
          <a:bodyPr/>
          <a:lstStyle/>
          <a:p>
            <a:fld id="{50A94424-F469-434F-BBB9-4EEE74269A4E}" type="slidenum">
              <a:rPr lang="de-DE" smtClean="0"/>
              <a:t>28</a:t>
            </a:fld>
            <a:endParaRPr lang="de-DE"/>
          </a:p>
        </p:txBody>
      </p:sp>
    </p:spTree>
    <p:extLst>
      <p:ext uri="{BB962C8B-B14F-4D97-AF65-F5344CB8AC3E}">
        <p14:creationId xmlns:p14="http://schemas.microsoft.com/office/powerpoint/2010/main" val="3738950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D0B0-4BA3-9D8F-A7D9-BA8422223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160E8-9834-8873-DBFF-4FF0651AD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604731-CA7F-46B9-AACE-496208325B2A}"/>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93845C04-7BF7-C03A-E72C-69CAABF8B527}"/>
              </a:ext>
            </a:extLst>
          </p:cNvPr>
          <p:cNvSpPr>
            <a:spLocks noGrp="1"/>
          </p:cNvSpPr>
          <p:nvPr>
            <p:ph type="sldNum" sz="quarter" idx="5"/>
          </p:nvPr>
        </p:nvSpPr>
        <p:spPr/>
        <p:txBody>
          <a:bodyPr/>
          <a:lstStyle/>
          <a:p>
            <a:fld id="{50A94424-F469-434F-BBB9-4EEE74269A4E}" type="slidenum">
              <a:rPr lang="de-DE" smtClean="0"/>
              <a:t>29</a:t>
            </a:fld>
            <a:endParaRPr lang="de-DE"/>
          </a:p>
        </p:txBody>
      </p:sp>
    </p:spTree>
    <p:extLst>
      <p:ext uri="{BB962C8B-B14F-4D97-AF65-F5344CB8AC3E}">
        <p14:creationId xmlns:p14="http://schemas.microsoft.com/office/powerpoint/2010/main" val="36550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0D1DB-A037-E4FF-9698-5BFAB6292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618C2-953B-727A-E46E-A00DF4E9D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13C67-2E1E-2661-DC97-CA83B1636CF3}"/>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AEF153C0-A7DF-DF81-B6C1-A431820D69CF}"/>
              </a:ext>
            </a:extLst>
          </p:cNvPr>
          <p:cNvSpPr>
            <a:spLocks noGrp="1"/>
          </p:cNvSpPr>
          <p:nvPr>
            <p:ph type="sldNum" sz="quarter" idx="5"/>
          </p:nvPr>
        </p:nvSpPr>
        <p:spPr/>
        <p:txBody>
          <a:bodyPr/>
          <a:lstStyle/>
          <a:p>
            <a:fld id="{50A94424-F469-434F-BBB9-4EEE74269A4E}" type="slidenum">
              <a:rPr lang="de-DE" smtClean="0"/>
              <a:t>3</a:t>
            </a:fld>
            <a:endParaRPr lang="de-DE"/>
          </a:p>
        </p:txBody>
      </p:sp>
    </p:spTree>
    <p:extLst>
      <p:ext uri="{BB962C8B-B14F-4D97-AF65-F5344CB8AC3E}">
        <p14:creationId xmlns:p14="http://schemas.microsoft.com/office/powerpoint/2010/main" val="3595265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E5D0F-B443-141B-6462-C1C36E559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6F340-D040-B7DA-599E-FAF62D1DD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2CABE2-BE25-2771-7C05-75693AED697A}"/>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6A341B01-55B0-E7B5-A3E4-91D701AA9F64}"/>
              </a:ext>
            </a:extLst>
          </p:cNvPr>
          <p:cNvSpPr>
            <a:spLocks noGrp="1"/>
          </p:cNvSpPr>
          <p:nvPr>
            <p:ph type="sldNum" sz="quarter" idx="5"/>
          </p:nvPr>
        </p:nvSpPr>
        <p:spPr/>
        <p:txBody>
          <a:bodyPr/>
          <a:lstStyle/>
          <a:p>
            <a:fld id="{50A94424-F469-434F-BBB9-4EEE74269A4E}" type="slidenum">
              <a:rPr lang="de-DE" smtClean="0"/>
              <a:t>30</a:t>
            </a:fld>
            <a:endParaRPr lang="de-DE"/>
          </a:p>
        </p:txBody>
      </p:sp>
    </p:spTree>
    <p:extLst>
      <p:ext uri="{BB962C8B-B14F-4D97-AF65-F5344CB8AC3E}">
        <p14:creationId xmlns:p14="http://schemas.microsoft.com/office/powerpoint/2010/main" val="2354686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D94F0-EC77-F4BC-E25B-8E6B8507B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03D51-5B69-A6BD-A560-E9E318F7AE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B9187-CE7E-0913-2D94-3FEC20EA28F5}"/>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53D7F5E6-AA21-5A98-DDE4-3A2B8B979A49}"/>
              </a:ext>
            </a:extLst>
          </p:cNvPr>
          <p:cNvSpPr>
            <a:spLocks noGrp="1"/>
          </p:cNvSpPr>
          <p:nvPr>
            <p:ph type="sldNum" sz="quarter" idx="5"/>
          </p:nvPr>
        </p:nvSpPr>
        <p:spPr/>
        <p:txBody>
          <a:bodyPr/>
          <a:lstStyle/>
          <a:p>
            <a:fld id="{50A94424-F469-434F-BBB9-4EEE74269A4E}" type="slidenum">
              <a:rPr lang="de-DE" smtClean="0"/>
              <a:t>31</a:t>
            </a:fld>
            <a:endParaRPr lang="de-DE"/>
          </a:p>
        </p:txBody>
      </p:sp>
    </p:spTree>
    <p:extLst>
      <p:ext uri="{BB962C8B-B14F-4D97-AF65-F5344CB8AC3E}">
        <p14:creationId xmlns:p14="http://schemas.microsoft.com/office/powerpoint/2010/main" val="1686061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40AD2-A028-084A-9ECD-ABBCEC842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1AB0B-E7B4-1FD4-48B7-388512CCF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532EC0-65DE-089F-CA85-0D8D9CD3970B}"/>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0F23D0FA-87DE-1A98-741B-30347F092E18}"/>
              </a:ext>
            </a:extLst>
          </p:cNvPr>
          <p:cNvSpPr>
            <a:spLocks noGrp="1"/>
          </p:cNvSpPr>
          <p:nvPr>
            <p:ph type="sldNum" sz="quarter" idx="5"/>
          </p:nvPr>
        </p:nvSpPr>
        <p:spPr/>
        <p:txBody>
          <a:bodyPr/>
          <a:lstStyle/>
          <a:p>
            <a:fld id="{50A94424-F469-434F-BBB9-4EEE74269A4E}" type="slidenum">
              <a:rPr lang="de-DE" smtClean="0"/>
              <a:t>32</a:t>
            </a:fld>
            <a:endParaRPr lang="de-DE"/>
          </a:p>
        </p:txBody>
      </p:sp>
    </p:spTree>
    <p:extLst>
      <p:ext uri="{BB962C8B-B14F-4D97-AF65-F5344CB8AC3E}">
        <p14:creationId xmlns:p14="http://schemas.microsoft.com/office/powerpoint/2010/main" val="2791099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21AA7-D136-F477-E53C-696E00F5B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26D71-021A-30B2-308A-657921684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142EB-2F40-0743-8029-DEEE4C8A9166}"/>
              </a:ext>
            </a:extLst>
          </p:cNvPr>
          <p:cNvSpPr>
            <a:spLocks noGrp="1"/>
          </p:cNvSpPr>
          <p:nvPr>
            <p:ph type="body" idx="1"/>
          </p:nvPr>
        </p:nvSpPr>
        <p:spPr/>
        <p:txBody>
          <a:bodyPr/>
          <a:lstStyle/>
          <a:p>
            <a:endParaRPr lang="en-DE" b="0" dirty="0"/>
          </a:p>
        </p:txBody>
      </p:sp>
      <p:sp>
        <p:nvSpPr>
          <p:cNvPr id="4" name="Slide Number Placeholder 3">
            <a:extLst>
              <a:ext uri="{FF2B5EF4-FFF2-40B4-BE49-F238E27FC236}">
                <a16:creationId xmlns:a16="http://schemas.microsoft.com/office/drawing/2014/main" id="{779DDF6F-482F-CAF1-C49F-F18386C6F121}"/>
              </a:ext>
            </a:extLst>
          </p:cNvPr>
          <p:cNvSpPr>
            <a:spLocks noGrp="1"/>
          </p:cNvSpPr>
          <p:nvPr>
            <p:ph type="sldNum" sz="quarter" idx="5"/>
          </p:nvPr>
        </p:nvSpPr>
        <p:spPr/>
        <p:txBody>
          <a:bodyPr/>
          <a:lstStyle/>
          <a:p>
            <a:fld id="{50A94424-F469-434F-BBB9-4EEE74269A4E}" type="slidenum">
              <a:rPr lang="de-DE" smtClean="0"/>
              <a:t>33</a:t>
            </a:fld>
            <a:endParaRPr lang="de-DE"/>
          </a:p>
        </p:txBody>
      </p:sp>
    </p:spTree>
    <p:extLst>
      <p:ext uri="{BB962C8B-B14F-4D97-AF65-F5344CB8AC3E}">
        <p14:creationId xmlns:p14="http://schemas.microsoft.com/office/powerpoint/2010/main" val="1218843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09F41-4EA6-022E-BEDA-35220FF72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917A0-65A7-EDE4-1931-AAA5E2A02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917E66-C535-EE1E-85F6-AF7E13F792E7}"/>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03C71415-7974-3C66-152E-1514C4D1FFC6}"/>
              </a:ext>
            </a:extLst>
          </p:cNvPr>
          <p:cNvSpPr>
            <a:spLocks noGrp="1"/>
          </p:cNvSpPr>
          <p:nvPr>
            <p:ph type="sldNum" sz="quarter" idx="5"/>
          </p:nvPr>
        </p:nvSpPr>
        <p:spPr/>
        <p:txBody>
          <a:bodyPr/>
          <a:lstStyle/>
          <a:p>
            <a:fld id="{50A94424-F469-434F-BBB9-4EEE74269A4E}" type="slidenum">
              <a:rPr lang="de-DE" smtClean="0"/>
              <a:t>34</a:t>
            </a:fld>
            <a:endParaRPr lang="de-DE"/>
          </a:p>
        </p:txBody>
      </p:sp>
    </p:spTree>
    <p:extLst>
      <p:ext uri="{BB962C8B-B14F-4D97-AF65-F5344CB8AC3E}">
        <p14:creationId xmlns:p14="http://schemas.microsoft.com/office/powerpoint/2010/main" val="2822137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504FB-5D55-C4D7-4623-60D28CB80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9B877-3AB5-958B-C699-1D9C20E9D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F717D-B13D-9E09-C02A-7806CFDBC2A3}"/>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BD0468AA-7AD0-BD16-A2AD-F915C9315180}"/>
              </a:ext>
            </a:extLst>
          </p:cNvPr>
          <p:cNvSpPr>
            <a:spLocks noGrp="1"/>
          </p:cNvSpPr>
          <p:nvPr>
            <p:ph type="sldNum" sz="quarter" idx="5"/>
          </p:nvPr>
        </p:nvSpPr>
        <p:spPr/>
        <p:txBody>
          <a:bodyPr/>
          <a:lstStyle/>
          <a:p>
            <a:fld id="{50A94424-F469-434F-BBB9-4EEE74269A4E}" type="slidenum">
              <a:rPr lang="de-DE" smtClean="0"/>
              <a:t>35</a:t>
            </a:fld>
            <a:endParaRPr lang="de-DE"/>
          </a:p>
        </p:txBody>
      </p:sp>
    </p:spTree>
    <p:extLst>
      <p:ext uri="{BB962C8B-B14F-4D97-AF65-F5344CB8AC3E}">
        <p14:creationId xmlns:p14="http://schemas.microsoft.com/office/powerpoint/2010/main" val="24483636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731DD-C26B-62AB-A6C7-D46E8240E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DEF45-83AE-94D7-EAF5-73E37EB4C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AB813-DC49-BAA3-C3D3-DC2F168FB421}"/>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67BCFB5F-3DF3-7C5B-E4B8-8B09F9C74AB3}"/>
              </a:ext>
            </a:extLst>
          </p:cNvPr>
          <p:cNvSpPr>
            <a:spLocks noGrp="1"/>
          </p:cNvSpPr>
          <p:nvPr>
            <p:ph type="sldNum" sz="quarter" idx="5"/>
          </p:nvPr>
        </p:nvSpPr>
        <p:spPr/>
        <p:txBody>
          <a:bodyPr/>
          <a:lstStyle/>
          <a:p>
            <a:fld id="{50A94424-F469-434F-BBB9-4EEE74269A4E}" type="slidenum">
              <a:rPr lang="de-DE" smtClean="0"/>
              <a:t>36</a:t>
            </a:fld>
            <a:endParaRPr lang="de-DE"/>
          </a:p>
        </p:txBody>
      </p:sp>
    </p:spTree>
    <p:extLst>
      <p:ext uri="{BB962C8B-B14F-4D97-AF65-F5344CB8AC3E}">
        <p14:creationId xmlns:p14="http://schemas.microsoft.com/office/powerpoint/2010/main" val="3098737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B4414-4786-1A42-DC78-E0EDFA2CF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1C858-636F-163D-EF1B-AD4E95A2D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4EA159-ABD8-14E7-8D8F-46331E9C643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DE" dirty="0"/>
          </a:p>
        </p:txBody>
      </p:sp>
      <p:sp>
        <p:nvSpPr>
          <p:cNvPr id="4" name="Slide Number Placeholder 3">
            <a:extLst>
              <a:ext uri="{FF2B5EF4-FFF2-40B4-BE49-F238E27FC236}">
                <a16:creationId xmlns:a16="http://schemas.microsoft.com/office/drawing/2014/main" id="{0F89EEEB-0C84-4EF8-B0B8-61D49B16C316}"/>
              </a:ext>
            </a:extLst>
          </p:cNvPr>
          <p:cNvSpPr>
            <a:spLocks noGrp="1"/>
          </p:cNvSpPr>
          <p:nvPr>
            <p:ph type="sldNum" sz="quarter" idx="5"/>
          </p:nvPr>
        </p:nvSpPr>
        <p:spPr/>
        <p:txBody>
          <a:bodyPr/>
          <a:lstStyle/>
          <a:p>
            <a:fld id="{50A94424-F469-434F-BBB9-4EEE74269A4E}" type="slidenum">
              <a:rPr lang="de-DE" smtClean="0"/>
              <a:t>37</a:t>
            </a:fld>
            <a:endParaRPr lang="de-DE"/>
          </a:p>
        </p:txBody>
      </p:sp>
    </p:spTree>
    <p:extLst>
      <p:ext uri="{BB962C8B-B14F-4D97-AF65-F5344CB8AC3E}">
        <p14:creationId xmlns:p14="http://schemas.microsoft.com/office/powerpoint/2010/main" val="1018961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8336-83E0-2690-4032-05FB188FB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EC2F2-3EDA-B64E-AD7E-F8F02A625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3713D-7BCA-4284-FE0F-77E0C5AC0C00}"/>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3622A92B-0775-0B1B-AFC2-7C6F40437EC7}"/>
              </a:ext>
            </a:extLst>
          </p:cNvPr>
          <p:cNvSpPr>
            <a:spLocks noGrp="1"/>
          </p:cNvSpPr>
          <p:nvPr>
            <p:ph type="sldNum" sz="quarter" idx="5"/>
          </p:nvPr>
        </p:nvSpPr>
        <p:spPr/>
        <p:txBody>
          <a:bodyPr/>
          <a:lstStyle/>
          <a:p>
            <a:fld id="{50A94424-F469-434F-BBB9-4EEE74269A4E}" type="slidenum">
              <a:rPr lang="de-DE" smtClean="0"/>
              <a:t>38</a:t>
            </a:fld>
            <a:endParaRPr lang="de-DE"/>
          </a:p>
        </p:txBody>
      </p:sp>
    </p:spTree>
    <p:extLst>
      <p:ext uri="{BB962C8B-B14F-4D97-AF65-F5344CB8AC3E}">
        <p14:creationId xmlns:p14="http://schemas.microsoft.com/office/powerpoint/2010/main" val="33413171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2A1D1-FE56-935E-A8EE-825EAC580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49B36-8E34-EB2C-75C7-EFDAB7758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BA01D-F2E8-C9CE-94F9-4773749C9AA8}"/>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A7CAC5C3-0914-8E61-2449-74DD96B96CD0}"/>
              </a:ext>
            </a:extLst>
          </p:cNvPr>
          <p:cNvSpPr>
            <a:spLocks noGrp="1"/>
          </p:cNvSpPr>
          <p:nvPr>
            <p:ph type="sldNum" sz="quarter" idx="5"/>
          </p:nvPr>
        </p:nvSpPr>
        <p:spPr/>
        <p:txBody>
          <a:bodyPr/>
          <a:lstStyle/>
          <a:p>
            <a:fld id="{50A94424-F469-434F-BBB9-4EEE74269A4E}" type="slidenum">
              <a:rPr lang="de-DE" smtClean="0"/>
              <a:t>40</a:t>
            </a:fld>
            <a:endParaRPr lang="de-DE"/>
          </a:p>
        </p:txBody>
      </p:sp>
    </p:spTree>
    <p:extLst>
      <p:ext uri="{BB962C8B-B14F-4D97-AF65-F5344CB8AC3E}">
        <p14:creationId xmlns:p14="http://schemas.microsoft.com/office/powerpoint/2010/main" val="90687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C1A2D-898C-295B-4A82-90D09AD4C6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BE601-CA30-F5C7-FBB1-C2AE1879C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7C540-DDE7-0CFC-7C30-5A340A65A19A}"/>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EDD15D44-711F-2F83-4D1A-1DE961A3B3A5}"/>
              </a:ext>
            </a:extLst>
          </p:cNvPr>
          <p:cNvSpPr>
            <a:spLocks noGrp="1"/>
          </p:cNvSpPr>
          <p:nvPr>
            <p:ph type="sldNum" sz="quarter" idx="5"/>
          </p:nvPr>
        </p:nvSpPr>
        <p:spPr/>
        <p:txBody>
          <a:bodyPr/>
          <a:lstStyle/>
          <a:p>
            <a:fld id="{50A94424-F469-434F-BBB9-4EEE74269A4E}" type="slidenum">
              <a:rPr lang="de-DE" smtClean="0"/>
              <a:t>4</a:t>
            </a:fld>
            <a:endParaRPr lang="de-DE"/>
          </a:p>
        </p:txBody>
      </p:sp>
    </p:spTree>
    <p:extLst>
      <p:ext uri="{BB962C8B-B14F-4D97-AF65-F5344CB8AC3E}">
        <p14:creationId xmlns:p14="http://schemas.microsoft.com/office/powerpoint/2010/main" val="767866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86AE-66D9-4E9C-3B00-601275DC9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89C6A-0B6B-2F7C-78E6-AA229C328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1F5D80-A8B2-F976-5ADF-807878676F03}"/>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5444C8F6-C372-F4F1-3E90-CD5CCB9EBAF3}"/>
              </a:ext>
            </a:extLst>
          </p:cNvPr>
          <p:cNvSpPr>
            <a:spLocks noGrp="1"/>
          </p:cNvSpPr>
          <p:nvPr>
            <p:ph type="sldNum" sz="quarter" idx="5"/>
          </p:nvPr>
        </p:nvSpPr>
        <p:spPr/>
        <p:txBody>
          <a:bodyPr/>
          <a:lstStyle/>
          <a:p>
            <a:fld id="{50A94424-F469-434F-BBB9-4EEE74269A4E}" type="slidenum">
              <a:rPr lang="de-DE" smtClean="0"/>
              <a:t>41</a:t>
            </a:fld>
            <a:endParaRPr lang="de-DE"/>
          </a:p>
        </p:txBody>
      </p:sp>
    </p:spTree>
    <p:extLst>
      <p:ext uri="{BB962C8B-B14F-4D97-AF65-F5344CB8AC3E}">
        <p14:creationId xmlns:p14="http://schemas.microsoft.com/office/powerpoint/2010/main" val="207334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A1440-3942-13DE-7861-FA8F9918B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CBA28-B86D-DDD5-F076-07F2DA4C7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345CDD-76A6-0FCC-71F3-4B72BB23CDB7}"/>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B604017C-9477-EC4C-AF4F-9E779B216FB2}"/>
              </a:ext>
            </a:extLst>
          </p:cNvPr>
          <p:cNvSpPr>
            <a:spLocks noGrp="1"/>
          </p:cNvSpPr>
          <p:nvPr>
            <p:ph type="sldNum" sz="quarter" idx="5"/>
          </p:nvPr>
        </p:nvSpPr>
        <p:spPr/>
        <p:txBody>
          <a:bodyPr/>
          <a:lstStyle/>
          <a:p>
            <a:fld id="{50A94424-F469-434F-BBB9-4EEE74269A4E}" type="slidenum">
              <a:rPr lang="de-DE" smtClean="0"/>
              <a:t>43</a:t>
            </a:fld>
            <a:endParaRPr lang="de-DE"/>
          </a:p>
        </p:txBody>
      </p:sp>
    </p:spTree>
    <p:extLst>
      <p:ext uri="{BB962C8B-B14F-4D97-AF65-F5344CB8AC3E}">
        <p14:creationId xmlns:p14="http://schemas.microsoft.com/office/powerpoint/2010/main" val="241988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F6EE0-D284-E5AB-CB04-FB59806B1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E4385-F20E-0906-E123-ED55661A9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2A2F5-F355-F9D6-3B78-216957AC08BE}"/>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B0EEC8C5-1769-6194-8683-94B4D4846890}"/>
              </a:ext>
            </a:extLst>
          </p:cNvPr>
          <p:cNvSpPr>
            <a:spLocks noGrp="1"/>
          </p:cNvSpPr>
          <p:nvPr>
            <p:ph type="sldNum" sz="quarter" idx="5"/>
          </p:nvPr>
        </p:nvSpPr>
        <p:spPr/>
        <p:txBody>
          <a:bodyPr/>
          <a:lstStyle/>
          <a:p>
            <a:fld id="{50A94424-F469-434F-BBB9-4EEE74269A4E}" type="slidenum">
              <a:rPr lang="de-DE" smtClean="0"/>
              <a:t>44</a:t>
            </a:fld>
            <a:endParaRPr lang="de-DE"/>
          </a:p>
        </p:txBody>
      </p:sp>
    </p:spTree>
    <p:extLst>
      <p:ext uri="{BB962C8B-B14F-4D97-AF65-F5344CB8AC3E}">
        <p14:creationId xmlns:p14="http://schemas.microsoft.com/office/powerpoint/2010/main" val="4057367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91645-C9FB-36F9-DA9D-F40F8B5A1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9F05C5-592B-A024-4675-428ED8ED6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3E82F3-B1DF-54C1-BEB8-7F0EEFB0FE66}"/>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B00D606-67AE-AD15-64C2-FCEA8FB66CD0}"/>
              </a:ext>
            </a:extLst>
          </p:cNvPr>
          <p:cNvSpPr>
            <a:spLocks noGrp="1"/>
          </p:cNvSpPr>
          <p:nvPr>
            <p:ph type="sldNum" sz="quarter" idx="5"/>
          </p:nvPr>
        </p:nvSpPr>
        <p:spPr/>
        <p:txBody>
          <a:bodyPr/>
          <a:lstStyle/>
          <a:p>
            <a:fld id="{50A94424-F469-434F-BBB9-4EEE74269A4E}" type="slidenum">
              <a:rPr lang="de-DE" smtClean="0"/>
              <a:t>45</a:t>
            </a:fld>
            <a:endParaRPr lang="de-DE"/>
          </a:p>
        </p:txBody>
      </p:sp>
    </p:spTree>
    <p:extLst>
      <p:ext uri="{BB962C8B-B14F-4D97-AF65-F5344CB8AC3E}">
        <p14:creationId xmlns:p14="http://schemas.microsoft.com/office/powerpoint/2010/main" val="3886496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E3362-829D-BDCC-DFB0-63F72C8CF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B9F1-9B13-6A7C-76FE-B081ACB66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463C4-124E-4438-5E8E-36F357B05E14}"/>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EFFACED-06CA-A8EC-C8C5-B78A53606967}"/>
              </a:ext>
            </a:extLst>
          </p:cNvPr>
          <p:cNvSpPr>
            <a:spLocks noGrp="1"/>
          </p:cNvSpPr>
          <p:nvPr>
            <p:ph type="sldNum" sz="quarter" idx="5"/>
          </p:nvPr>
        </p:nvSpPr>
        <p:spPr/>
        <p:txBody>
          <a:bodyPr/>
          <a:lstStyle/>
          <a:p>
            <a:fld id="{50A94424-F469-434F-BBB9-4EEE74269A4E}" type="slidenum">
              <a:rPr lang="de-DE" smtClean="0"/>
              <a:t>5</a:t>
            </a:fld>
            <a:endParaRPr lang="de-DE"/>
          </a:p>
        </p:txBody>
      </p:sp>
    </p:spTree>
    <p:extLst>
      <p:ext uri="{BB962C8B-B14F-4D97-AF65-F5344CB8AC3E}">
        <p14:creationId xmlns:p14="http://schemas.microsoft.com/office/powerpoint/2010/main" val="2728005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043B4-26E6-58AA-C008-7C82C6D43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76DC2-6CB8-28A6-33C0-C15568736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31839-5048-D0B3-3EF4-D3F7A929FD10}"/>
              </a:ext>
            </a:extLst>
          </p:cNvPr>
          <p:cNvSpPr>
            <a:spLocks noGrp="1"/>
          </p:cNvSpPr>
          <p:nvPr>
            <p:ph type="body" idx="1"/>
          </p:nvPr>
        </p:nvSpPr>
        <p:spPr/>
        <p:txBody>
          <a:bodyPr/>
          <a:lstStyle/>
          <a:p>
            <a:endParaRPr lang="en-GB" sz="1200" dirty="0">
              <a:solidFill>
                <a:schemeClr val="accent3">
                  <a:lumMod val="75000"/>
                </a:schemeClr>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0A55A6-7729-3478-1704-596705D8D218}"/>
              </a:ext>
            </a:extLst>
          </p:cNvPr>
          <p:cNvSpPr>
            <a:spLocks noGrp="1"/>
          </p:cNvSpPr>
          <p:nvPr>
            <p:ph type="sldNum" sz="quarter" idx="5"/>
          </p:nvPr>
        </p:nvSpPr>
        <p:spPr/>
        <p:txBody>
          <a:bodyPr/>
          <a:lstStyle/>
          <a:p>
            <a:fld id="{50A94424-F469-434F-BBB9-4EEE74269A4E}" type="slidenum">
              <a:rPr lang="de-DE" smtClean="0"/>
              <a:t>6</a:t>
            </a:fld>
            <a:endParaRPr lang="de-DE"/>
          </a:p>
        </p:txBody>
      </p:sp>
    </p:spTree>
    <p:extLst>
      <p:ext uri="{BB962C8B-B14F-4D97-AF65-F5344CB8AC3E}">
        <p14:creationId xmlns:p14="http://schemas.microsoft.com/office/powerpoint/2010/main" val="136365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1C65C-0520-E542-A4DD-4ED3D5B93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903427-9D4D-94D0-ABAD-077490FAB1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3F435-EBC5-D523-A666-DB38377BC015}"/>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65CB6CE1-8414-352B-B870-3ACC04BBE966}"/>
              </a:ext>
            </a:extLst>
          </p:cNvPr>
          <p:cNvSpPr>
            <a:spLocks noGrp="1"/>
          </p:cNvSpPr>
          <p:nvPr>
            <p:ph type="sldNum" sz="quarter" idx="5"/>
          </p:nvPr>
        </p:nvSpPr>
        <p:spPr/>
        <p:txBody>
          <a:bodyPr/>
          <a:lstStyle/>
          <a:p>
            <a:fld id="{50A94424-F469-434F-BBB9-4EEE74269A4E}" type="slidenum">
              <a:rPr lang="de-DE" smtClean="0"/>
              <a:t>7</a:t>
            </a:fld>
            <a:endParaRPr lang="de-DE"/>
          </a:p>
        </p:txBody>
      </p:sp>
    </p:spTree>
    <p:extLst>
      <p:ext uri="{BB962C8B-B14F-4D97-AF65-F5344CB8AC3E}">
        <p14:creationId xmlns:p14="http://schemas.microsoft.com/office/powerpoint/2010/main" val="3098776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CFFA0-8638-693F-0A94-8FBACC5B5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329A3-0B53-37B8-3256-13E31A633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8900A-024B-4AA6-FBB6-9E8DA537FCCE}"/>
              </a:ext>
            </a:extLst>
          </p:cNvPr>
          <p:cNvSpPr>
            <a:spLocks noGrp="1"/>
          </p:cNvSpPr>
          <p:nvPr>
            <p:ph type="body" idx="1"/>
          </p:nvPr>
        </p:nvSpPr>
        <p:spPr/>
        <p:txBody>
          <a:bodyPr/>
          <a:lstStyle/>
          <a:p>
            <a:pPr algn="l"/>
            <a:endParaRPr lang="en-GB" sz="1800" b="0" i="0" u="none" strike="noStrike" baseline="0" dirty="0">
              <a:latin typeface="NimbusRomNo9L-Regu"/>
            </a:endParaRPr>
          </a:p>
        </p:txBody>
      </p:sp>
      <p:sp>
        <p:nvSpPr>
          <p:cNvPr id="4" name="Slide Number Placeholder 3">
            <a:extLst>
              <a:ext uri="{FF2B5EF4-FFF2-40B4-BE49-F238E27FC236}">
                <a16:creationId xmlns:a16="http://schemas.microsoft.com/office/drawing/2014/main" id="{69B6575F-13EA-60D3-29F9-079A4D5B09AE}"/>
              </a:ext>
            </a:extLst>
          </p:cNvPr>
          <p:cNvSpPr>
            <a:spLocks noGrp="1"/>
          </p:cNvSpPr>
          <p:nvPr>
            <p:ph type="sldNum" sz="quarter" idx="5"/>
          </p:nvPr>
        </p:nvSpPr>
        <p:spPr/>
        <p:txBody>
          <a:bodyPr/>
          <a:lstStyle/>
          <a:p>
            <a:fld id="{50A94424-F469-434F-BBB9-4EEE74269A4E}" type="slidenum">
              <a:rPr lang="de-DE" smtClean="0"/>
              <a:t>8</a:t>
            </a:fld>
            <a:endParaRPr lang="de-DE"/>
          </a:p>
        </p:txBody>
      </p:sp>
    </p:spTree>
    <p:extLst>
      <p:ext uri="{BB962C8B-B14F-4D97-AF65-F5344CB8AC3E}">
        <p14:creationId xmlns:p14="http://schemas.microsoft.com/office/powerpoint/2010/main" val="294555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A49A-45D5-B23B-DE51-0456B30DB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99250-CC48-314C-0651-1D56DF717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2DC3F-3B7D-1BA6-5BFE-88ACA664534C}"/>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1CEFCBBD-A62C-C37C-773E-162A5AE18BE9}"/>
              </a:ext>
            </a:extLst>
          </p:cNvPr>
          <p:cNvSpPr>
            <a:spLocks noGrp="1"/>
          </p:cNvSpPr>
          <p:nvPr>
            <p:ph type="sldNum" sz="quarter" idx="5"/>
          </p:nvPr>
        </p:nvSpPr>
        <p:spPr/>
        <p:txBody>
          <a:bodyPr/>
          <a:lstStyle/>
          <a:p>
            <a:fld id="{50A94424-F469-434F-BBB9-4EEE74269A4E}" type="slidenum">
              <a:rPr lang="de-DE" smtClean="0"/>
              <a:t>9</a:t>
            </a:fld>
            <a:endParaRPr lang="de-DE"/>
          </a:p>
        </p:txBody>
      </p:sp>
    </p:spTree>
    <p:extLst>
      <p:ext uri="{BB962C8B-B14F-4D97-AF65-F5344CB8AC3E}">
        <p14:creationId xmlns:p14="http://schemas.microsoft.com/office/powerpoint/2010/main" val="325605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med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290268" y="1122363"/>
            <a:ext cx="5717512" cy="2387600"/>
          </a:xfrm>
        </p:spPr>
        <p:txBody>
          <a:bodyPr anchor="b">
            <a:normAutofit/>
          </a:bodyPr>
          <a:lstStyle>
            <a:lvl1pPr algn="ctr">
              <a:defRPr sz="5400">
                <a:solidFill>
                  <a:srgbClr val="006699"/>
                </a:solidFill>
                <a:latin typeface="Trebuchet MS" panose="020B0603020202020204" pitchFamily="34"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Undertittel 2"/>
          <p:cNvSpPr>
            <a:spLocks noGrp="1"/>
          </p:cNvSpPr>
          <p:nvPr>
            <p:ph type="subTitle" idx="1" hasCustomPrompt="1"/>
          </p:nvPr>
        </p:nvSpPr>
        <p:spPr>
          <a:xfrm>
            <a:off x="6290268" y="3661723"/>
            <a:ext cx="5717512"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edit</a:t>
            </a:r>
            <a:r>
              <a:rPr lang="nb-NO" dirty="0"/>
              <a:t> </a:t>
            </a:r>
            <a:r>
              <a:rPr lang="nb-NO" dirty="0" err="1"/>
              <a:t>subtitle</a:t>
            </a:r>
            <a:endParaRPr lang="nb-NO" dirty="0"/>
          </a:p>
        </p:txBody>
      </p:sp>
      <p:sp>
        <p:nvSpPr>
          <p:cNvPr id="5" name="Plassholder for bilde 4"/>
          <p:cNvSpPr>
            <a:spLocks noGrp="1"/>
          </p:cNvSpPr>
          <p:nvPr>
            <p:ph type="pic" sz="quarter" idx="10"/>
          </p:nvPr>
        </p:nvSpPr>
        <p:spPr>
          <a:xfrm>
            <a:off x="7317" y="0"/>
            <a:ext cx="6096000" cy="6858000"/>
          </a:xfrm>
        </p:spPr>
        <p:txBody>
          <a:bodyPr/>
          <a:lstStyle/>
          <a:p>
            <a:r>
              <a:rPr lang="de-DE"/>
              <a:t>Bild durch Klicken auf Symbol hinzufügen</a:t>
            </a:r>
            <a:endParaRPr lang="nb-NO" dirty="0"/>
          </a:p>
        </p:txBody>
      </p:sp>
      <p:pic>
        <p:nvPicPr>
          <p:cNvPr id="12" name="Picture 2" descr="A logo with a globe and a logo in the middle of a laurel wreath&#10;&#10;Description automatically generated">
            <a:extLst>
              <a:ext uri="{FF2B5EF4-FFF2-40B4-BE49-F238E27FC236}">
                <a16:creationId xmlns:a16="http://schemas.microsoft.com/office/drawing/2014/main" id="{639D0EA8-7668-5797-521B-06F448AB5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357" y="5420681"/>
            <a:ext cx="1605667" cy="1243781"/>
          </a:xfrm>
          <a:prstGeom prst="rect">
            <a:avLst/>
          </a:prstGeom>
          <a:ln>
            <a:noFill/>
          </a:ln>
        </p:spPr>
      </p:pic>
      <p:sp>
        <p:nvSpPr>
          <p:cNvPr id="13" name="TextBox 1">
            <a:extLst>
              <a:ext uri="{FF2B5EF4-FFF2-40B4-BE49-F238E27FC236}">
                <a16:creationId xmlns:a16="http://schemas.microsoft.com/office/drawing/2014/main" id="{1559BAD9-8D04-4E1E-FAC3-F9761A85E1AA}"/>
              </a:ext>
            </a:extLst>
          </p:cNvPr>
          <p:cNvSpPr txBox="1"/>
          <p:nvPr/>
        </p:nvSpPr>
        <p:spPr>
          <a:xfrm>
            <a:off x="9055291" y="5627074"/>
            <a:ext cx="3129392" cy="830997"/>
          </a:xfrm>
          <a:prstGeom prst="rect">
            <a:avLst/>
          </a:prstGeom>
          <a:noFill/>
          <a:ln>
            <a:noFill/>
          </a:ln>
        </p:spPr>
        <p:txBody>
          <a:bodyPr wrap="square" rtlCol="0">
            <a:spAutoFit/>
          </a:bodyPr>
          <a:lstStyle/>
          <a:p>
            <a:r>
              <a:rPr lang="en-AU" sz="1600" b="1" dirty="0">
                <a:ln>
                  <a:solidFill>
                    <a:srgbClr val="2693B8"/>
                  </a:solidFill>
                </a:ln>
                <a:solidFill>
                  <a:srgbClr val="2693B8"/>
                </a:solidFill>
                <a:latin typeface="Arial" panose="020B0604020202020204" pitchFamily="34" charset="0"/>
              </a:rPr>
              <a:t>United Nations</a:t>
            </a:r>
          </a:p>
          <a:p>
            <a:r>
              <a:rPr lang="en-AU" sz="1600" b="1" dirty="0">
                <a:ln>
                  <a:solidFill>
                    <a:srgbClr val="2693B8"/>
                  </a:solidFill>
                </a:ln>
                <a:solidFill>
                  <a:srgbClr val="2693B8"/>
                </a:solidFill>
                <a:latin typeface="Arial" panose="020B0604020202020204" pitchFamily="34" charset="0"/>
              </a:rPr>
              <a:t>Global Geodetic </a:t>
            </a:r>
          </a:p>
          <a:p>
            <a:r>
              <a:rPr lang="en-AU" sz="1600" b="1" dirty="0">
                <a:ln>
                  <a:solidFill>
                    <a:srgbClr val="2693B8"/>
                  </a:solidFill>
                </a:ln>
                <a:solidFill>
                  <a:srgbClr val="2693B8"/>
                </a:solidFill>
                <a:latin typeface="Arial" panose="020B0604020202020204" pitchFamily="34" charset="0"/>
              </a:rPr>
              <a:t>Centre of Excellence</a:t>
            </a:r>
            <a:endParaRPr lang="en-AU" sz="3600" b="1" dirty="0">
              <a:ln>
                <a:solidFill>
                  <a:srgbClr val="2693B8"/>
                </a:solidFill>
              </a:ln>
              <a:solidFill>
                <a:srgbClr val="2693B8"/>
              </a:solidFill>
              <a:latin typeface="Arial" panose="020B0604020202020204" pitchFamily="34" charset="0"/>
            </a:endParaRPr>
          </a:p>
        </p:txBody>
      </p:sp>
    </p:spTree>
    <p:extLst>
      <p:ext uri="{BB962C8B-B14F-4D97-AF65-F5344CB8AC3E}">
        <p14:creationId xmlns:p14="http://schemas.microsoft.com/office/powerpoint/2010/main" val="3913589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6" name="TekstSylinder 5"/>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7C7CC882-8597-DD89-CB72-F3F21BF8D6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7780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ort bilde">
    <p:spTree>
      <p:nvGrpSpPr>
        <p:cNvPr id="1" name=""/>
        <p:cNvGrpSpPr/>
        <p:nvPr/>
      </p:nvGrpSpPr>
      <p:grpSpPr>
        <a:xfrm>
          <a:off x="0" y="0"/>
          <a:ext cx="0" cy="0"/>
          <a:chOff x="0" y="0"/>
          <a:chExt cx="0" cy="0"/>
        </a:xfrm>
      </p:grpSpPr>
      <p:sp>
        <p:nvSpPr>
          <p:cNvPr id="17" name="Plassholder for bilde 16"/>
          <p:cNvSpPr>
            <a:spLocks noGrp="1"/>
          </p:cNvSpPr>
          <p:nvPr>
            <p:ph type="pic" sz="quarter" idx="10" hasCustomPrompt="1"/>
          </p:nvPr>
        </p:nvSpPr>
        <p:spPr>
          <a:xfrm>
            <a:off x="838200" y="365125"/>
            <a:ext cx="10515600" cy="5494338"/>
          </a:xfrm>
        </p:spPr>
        <p:txBody>
          <a:bodyPr/>
          <a:lstStyle>
            <a:lvl1pPr>
              <a:defRPr/>
            </a:lvl1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11" name="TekstSylinder 10"/>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2" name="Picture 2" descr="A logo with a globe and a logo in the middle of a laurel wreath&#10;&#10;Description automatically generated">
            <a:extLst>
              <a:ext uri="{FF2B5EF4-FFF2-40B4-BE49-F238E27FC236}">
                <a16:creationId xmlns:a16="http://schemas.microsoft.com/office/drawing/2014/main" id="{CD771D72-52F9-60CD-5C45-525133E53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70070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457200"/>
            <a:ext cx="3932237" cy="1600200"/>
          </a:xfrm>
        </p:spPr>
        <p:txBody>
          <a:bodyPr anchor="b"/>
          <a:lstStyle>
            <a:lvl1pPr>
              <a:defRPr sz="3200">
                <a:latin typeface="+mj-lt"/>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a:p>
            <a:endParaRPr lang="nb-NO" sz="1600" dirty="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71BA29D1-2FF8-E91C-D155-07033B7AC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08272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hasCustomPrompt="1"/>
          </p:nvPr>
        </p:nvSpPr>
        <p:spPr>
          <a:xfrm>
            <a:off x="5246250" y="1187133"/>
            <a:ext cx="6172200" cy="4681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a:p>
            <a:endParaRPr lang="nb-NO" sz="1600" dirty="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AA7E8EC-8CC4-39C7-C40A-093BDB17A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10" name="Tittel 9">
            <a:extLst>
              <a:ext uri="{FF2B5EF4-FFF2-40B4-BE49-F238E27FC236}">
                <a16:creationId xmlns:a16="http://schemas.microsoft.com/office/drawing/2014/main" id="{CED7B408-E1DE-2D78-5770-B16F6A473F89}"/>
              </a:ext>
            </a:extLst>
          </p:cNvPr>
          <p:cNvSpPr>
            <a:spLocks noGrp="1"/>
          </p:cNvSpPr>
          <p:nvPr>
            <p:ph type="title" hasCustomPrompt="1"/>
          </p:nvPr>
        </p:nvSpPr>
        <p:spPr/>
        <p:txBody>
          <a:bodyPr/>
          <a:lstStyle>
            <a:lvl1pPr>
              <a:defRPr/>
            </a:lvl1pPr>
          </a:lstStyle>
          <a:p>
            <a:r>
              <a:rPr lang="nb-NO" dirty="0" err="1"/>
              <a:t>Click</a:t>
            </a:r>
            <a:r>
              <a:rPr lang="nb-NO" dirty="0"/>
              <a:t> to </a:t>
            </a:r>
            <a:r>
              <a:rPr lang="nb-NO" dirty="0" err="1"/>
              <a:t>edit</a:t>
            </a:r>
            <a:r>
              <a:rPr lang="nb-NO" dirty="0"/>
              <a:t> </a:t>
            </a:r>
            <a:r>
              <a:rPr lang="nb-NO" dirty="0" err="1"/>
              <a:t>text</a:t>
            </a:r>
            <a:endParaRPr lang="en-GB" dirty="0"/>
          </a:p>
        </p:txBody>
      </p:sp>
    </p:spTree>
    <p:extLst>
      <p:ext uri="{BB962C8B-B14F-4D97-AF65-F5344CB8AC3E}">
        <p14:creationId xmlns:p14="http://schemas.microsoft.com/office/powerpoint/2010/main" val="306380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 slide template">
    <p:spTree>
      <p:nvGrpSpPr>
        <p:cNvPr id="1" name=""/>
        <p:cNvGrpSpPr/>
        <p:nvPr/>
      </p:nvGrpSpPr>
      <p:grpSpPr>
        <a:xfrm>
          <a:off x="0" y="0"/>
          <a:ext cx="0" cy="0"/>
          <a:chOff x="0" y="0"/>
          <a:chExt cx="0" cy="0"/>
        </a:xfrm>
      </p:grpSpPr>
      <p:pic>
        <p:nvPicPr>
          <p:cNvPr id="8" name="Picture 2" descr="A logo with a globe and a logo in the middle of a laurel wreath&#10;&#10;Description automatically generated">
            <a:extLst>
              <a:ext uri="{FF2B5EF4-FFF2-40B4-BE49-F238E27FC236}">
                <a16:creationId xmlns:a16="http://schemas.microsoft.com/office/drawing/2014/main" id="{69E3419A-9D21-F8E7-D277-5BB6DA55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136" y="662940"/>
            <a:ext cx="7141728" cy="5532120"/>
          </a:xfrm>
          <a:prstGeom prst="rect">
            <a:avLst/>
          </a:prstGeom>
        </p:spPr>
      </p:pic>
      <p:sp>
        <p:nvSpPr>
          <p:cNvPr id="3" name="Plassholder for innhold 2">
            <a:extLst>
              <a:ext uri="{FF2B5EF4-FFF2-40B4-BE49-F238E27FC236}">
                <a16:creationId xmlns:a16="http://schemas.microsoft.com/office/drawing/2014/main" id="{3F07A731-4C60-A56F-AFF3-B7687E5BEFC3}"/>
              </a:ext>
            </a:extLst>
          </p:cNvPr>
          <p:cNvSpPr>
            <a:spLocks noGrp="1"/>
          </p:cNvSpPr>
          <p:nvPr>
            <p:ph sz="quarter" idx="10"/>
          </p:nvPr>
        </p:nvSpPr>
        <p:spPr>
          <a:xfrm>
            <a:off x="2343150" y="466725"/>
            <a:ext cx="7639050" cy="5981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54108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e">
    <p:bg>
      <p:bgRef idx="1001">
        <a:schemeClr val="bg2"/>
      </p:bgRef>
    </p:bg>
    <p:spTree>
      <p:nvGrpSpPr>
        <p:cNvPr id="1" name=""/>
        <p:cNvGrpSpPr/>
        <p:nvPr/>
      </p:nvGrpSpPr>
      <p:grpSpPr>
        <a:xfrm>
          <a:off x="0" y="0"/>
          <a:ext cx="0" cy="0"/>
          <a:chOff x="0" y="0"/>
          <a:chExt cx="0" cy="0"/>
        </a:xfrm>
      </p:grpSpPr>
      <p:sp>
        <p:nvSpPr>
          <p:cNvPr id="9" name="Plassholder for media 8"/>
          <p:cNvSpPr>
            <a:spLocks noGrp="1"/>
          </p:cNvSpPr>
          <p:nvPr>
            <p:ph type="media" sz="quarter" idx="10"/>
          </p:nvPr>
        </p:nvSpPr>
        <p:spPr>
          <a:xfrm>
            <a:off x="0" y="0"/>
            <a:ext cx="12192000" cy="6858000"/>
          </a:xfrm>
        </p:spPr>
        <p:txBody>
          <a:bodyPr/>
          <a:lstStyle/>
          <a:p>
            <a:r>
              <a:rPr lang="de-DE"/>
              <a:t>Mediaclip durch Klicken auf Symbol hinzufügen</a:t>
            </a:r>
            <a:endParaRPr lang="nb-NO"/>
          </a:p>
        </p:txBody>
      </p:sp>
    </p:spTree>
    <p:extLst>
      <p:ext uri="{BB962C8B-B14F-4D97-AF65-F5344CB8AC3E}">
        <p14:creationId xmlns:p14="http://schemas.microsoft.com/office/powerpoint/2010/main" val="31146017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v2 with SDG icon 17">
    <p:spTree>
      <p:nvGrpSpPr>
        <p:cNvPr id="1" name=""/>
        <p:cNvGrpSpPr/>
        <p:nvPr/>
      </p:nvGrpSpPr>
      <p:grpSpPr>
        <a:xfrm>
          <a:off x="0" y="0"/>
          <a:ext cx="0" cy="0"/>
          <a:chOff x="0" y="0"/>
          <a:chExt cx="0" cy="0"/>
        </a:xfrm>
      </p:grpSpPr>
      <p:sp>
        <p:nvSpPr>
          <p:cNvPr id="15" name="Plassholder for SmartArt 14">
            <a:extLst>
              <a:ext uri="{FF2B5EF4-FFF2-40B4-BE49-F238E27FC236}">
                <a16:creationId xmlns:a16="http://schemas.microsoft.com/office/drawing/2014/main" id="{3607C380-CFB8-77D1-52C8-A4B0D06CF7D4}"/>
              </a:ext>
            </a:extLst>
          </p:cNvPr>
          <p:cNvSpPr>
            <a:spLocks noGrp="1"/>
          </p:cNvSpPr>
          <p:nvPr>
            <p:ph type="dgm" sz="quarter" idx="14"/>
          </p:nvPr>
        </p:nvSpPr>
        <p:spPr>
          <a:xfrm>
            <a:off x="5991947" y="1983085"/>
            <a:ext cx="208105" cy="2519063"/>
          </a:xfrm>
        </p:spPr>
        <p:txBody>
          <a:bodyPr/>
          <a:lstStyle/>
          <a:p>
            <a:r>
              <a:rPr lang="de-DE"/>
              <a:t>Klicken Sie auf das Symbol, um die SmartArt-Grafik hinzuzufügen</a:t>
            </a:r>
            <a:endParaRPr lang="en-GB" dirty="0"/>
          </a:p>
        </p:txBody>
      </p:sp>
      <p:cxnSp>
        <p:nvCxnSpPr>
          <p:cNvPr id="17" name="Rett linje 16">
            <a:extLst>
              <a:ext uri="{FF2B5EF4-FFF2-40B4-BE49-F238E27FC236}">
                <a16:creationId xmlns:a16="http://schemas.microsoft.com/office/drawing/2014/main" id="{5BE2C23C-D439-CA72-AD52-10DD2260D3B7}"/>
              </a:ext>
            </a:extLst>
          </p:cNvPr>
          <p:cNvCxnSpPr>
            <a:cxnSpLocks/>
            <a:stCxn id="15" idx="0"/>
            <a:endCxn id="15" idx="2"/>
          </p:cNvCxnSpPr>
          <p:nvPr/>
        </p:nvCxnSpPr>
        <p:spPr>
          <a:xfrm>
            <a:off x="6096000" y="1983085"/>
            <a:ext cx="0" cy="251906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Plassholder for innhold 19">
            <a:extLst>
              <a:ext uri="{FF2B5EF4-FFF2-40B4-BE49-F238E27FC236}">
                <a16:creationId xmlns:a16="http://schemas.microsoft.com/office/drawing/2014/main" id="{E0923437-F574-3B81-D4C7-6669DDC040DE}"/>
              </a:ext>
            </a:extLst>
          </p:cNvPr>
          <p:cNvSpPr>
            <a:spLocks noGrp="1"/>
          </p:cNvSpPr>
          <p:nvPr>
            <p:ph sz="quarter" idx="15"/>
          </p:nvPr>
        </p:nvSpPr>
        <p:spPr>
          <a:xfrm>
            <a:off x="3065463" y="1982788"/>
            <a:ext cx="270827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2" name="Plassholder for innhold 21">
            <a:extLst>
              <a:ext uri="{FF2B5EF4-FFF2-40B4-BE49-F238E27FC236}">
                <a16:creationId xmlns:a16="http://schemas.microsoft.com/office/drawing/2014/main" id="{CA668EA3-3B63-6A7A-D501-59E9320C284E}"/>
              </a:ext>
            </a:extLst>
          </p:cNvPr>
          <p:cNvSpPr>
            <a:spLocks noGrp="1"/>
          </p:cNvSpPr>
          <p:nvPr>
            <p:ph sz="quarter" idx="16"/>
          </p:nvPr>
        </p:nvSpPr>
        <p:spPr>
          <a:xfrm>
            <a:off x="6499949" y="1982788"/>
            <a:ext cx="238442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23" name="Picture 2" descr="A logo with a globe and a logo in the middle of a laurel wreath&#10;&#10;Description automatically generated">
            <a:extLst>
              <a:ext uri="{FF2B5EF4-FFF2-40B4-BE49-F238E27FC236}">
                <a16:creationId xmlns:a16="http://schemas.microsoft.com/office/drawing/2014/main" id="{5055B45C-2D6A-572E-4272-2AAF08F0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950" y="1739154"/>
            <a:ext cx="3752186" cy="2906516"/>
          </a:xfrm>
          <a:prstGeom prst="rect">
            <a:avLst/>
          </a:prstGeom>
        </p:spPr>
      </p:pic>
      <p:pic>
        <p:nvPicPr>
          <p:cNvPr id="25" name="Bilde 24">
            <a:extLst>
              <a:ext uri="{FF2B5EF4-FFF2-40B4-BE49-F238E27FC236}">
                <a16:creationId xmlns:a16="http://schemas.microsoft.com/office/drawing/2014/main" id="{CBCACED4-7325-84CB-F9E8-CDF97E751BB7}"/>
              </a:ext>
            </a:extLst>
          </p:cNvPr>
          <p:cNvPicPr>
            <a:picLocks noChangeAspect="1"/>
          </p:cNvPicPr>
          <p:nvPr/>
        </p:nvPicPr>
        <p:blipFill>
          <a:blip r:embed="rId3"/>
          <a:stretch>
            <a:fillRect/>
          </a:stretch>
        </p:blipFill>
        <p:spPr>
          <a:xfrm>
            <a:off x="6460556" y="1982788"/>
            <a:ext cx="2519362" cy="2519362"/>
          </a:xfrm>
          <a:prstGeom prst="rect">
            <a:avLst/>
          </a:prstGeom>
        </p:spPr>
      </p:pic>
    </p:spTree>
    <p:extLst>
      <p:ext uri="{BB962C8B-B14F-4D97-AF65-F5344CB8AC3E}">
        <p14:creationId xmlns:p14="http://schemas.microsoft.com/office/powerpoint/2010/main" val="333365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de-DE"/>
              <a:t>Mastertitelformat bearbeiten</a:t>
            </a:r>
            <a:endParaRPr lang="nb-NO" dirty="0"/>
          </a:p>
        </p:txBody>
      </p:sp>
      <p:sp>
        <p:nvSpPr>
          <p:cNvPr id="3" name="Plassholder for loddrett tekst 2"/>
          <p:cNvSpPr>
            <a:spLocks noGrp="1"/>
          </p:cNvSpPr>
          <p:nvPr>
            <p:ph type="body" orient="vert" idx="1"/>
          </p:nvPr>
        </p:nvSpPr>
        <p:spPr>
          <a:xfrm>
            <a:off x="838200" y="1825625"/>
            <a:ext cx="10515600" cy="400490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005687D-8222-7ACA-5A90-FAE65A19A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84590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lvl1pPr>
              <a:defRPr lang="nb-NO" sz="4400" kern="1200" dirty="0" smtClean="0">
                <a:solidFill>
                  <a:srgbClr val="006699"/>
                </a:solidFill>
                <a:latin typeface="+mj-lt"/>
                <a:ea typeface="+mj-ea"/>
                <a:cs typeface="Arial" panose="020B0604020202020204" pitchFamily="34" charset="0"/>
              </a:defRPr>
            </a:lvl1pPr>
          </a:lstStyle>
          <a:p>
            <a:r>
              <a:rPr lang="de-DE"/>
              <a:t>Mastertitelformat bearbeiten</a:t>
            </a:r>
            <a:endParaRPr lang="nb-NO" dirty="0"/>
          </a:p>
        </p:txBody>
      </p:sp>
      <p:sp>
        <p:nvSpPr>
          <p:cNvPr id="3" name="Plassholder for loddrett tekst 2"/>
          <p:cNvSpPr>
            <a:spLocks noGrp="1"/>
          </p:cNvSpPr>
          <p:nvPr>
            <p:ph type="body" orient="vert" idx="1"/>
          </p:nvPr>
        </p:nvSpPr>
        <p:spPr>
          <a:xfrm>
            <a:off x="1081548" y="365125"/>
            <a:ext cx="7490952"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6" name="Plassholder for lysbildenummer 5"/>
          <p:cNvSpPr>
            <a:spLocks noGrp="1"/>
          </p:cNvSpPr>
          <p:nvPr>
            <p:ph type="sldNum" sz="quarter" idx="12"/>
          </p:nvPr>
        </p:nvSpPr>
        <p:spPr>
          <a:xfrm>
            <a:off x="10890066" y="6356350"/>
            <a:ext cx="463733" cy="365125"/>
          </a:xfrm>
        </p:spPr>
        <p:txBody>
          <a:bodyPr/>
          <a:lstStyle/>
          <a:p>
            <a:fld id="{70A91130-2E6E-467B-B855-57E9B3A80903}" type="slidenum">
              <a:rPr lang="de-DE" smtClean="0"/>
              <a:t>‹#›</a:t>
            </a:fld>
            <a:endParaRPr lang="de-DE"/>
          </a:p>
        </p:txBody>
      </p:sp>
      <p:sp>
        <p:nvSpPr>
          <p:cNvPr id="7" name="TekstSylinder 6"/>
          <p:cNvSpPr txBox="1"/>
          <p:nvPr/>
        </p:nvSpPr>
        <p:spPr>
          <a:xfrm rot="5400000">
            <a:off x="-1414742" y="2049424"/>
            <a:ext cx="3676376" cy="307777"/>
          </a:xfrm>
          <a:prstGeom prst="rect">
            <a:avLst/>
          </a:prstGeom>
          <a:noFill/>
        </p:spPr>
        <p:txBody>
          <a:bodyPr wrap="square" rtlCol="0">
            <a:spAutoFit/>
          </a:bodyPr>
          <a:lstStyle/>
          <a:p>
            <a:r>
              <a:rPr lang="nb-NO" sz="1400" baseline="0" dirty="0" err="1">
                <a:solidFill>
                  <a:srgbClr val="006699"/>
                </a:solidFill>
                <a:latin typeface="+mj-lt"/>
                <a:cs typeface="Arial" panose="020B0604020202020204" pitchFamily="34" charset="0"/>
              </a:rPr>
              <a:t>Stronger</a:t>
            </a:r>
            <a:r>
              <a:rPr lang="nb-NO" sz="1400" baseline="0" dirty="0">
                <a:solidFill>
                  <a:srgbClr val="006699"/>
                </a:solidFill>
                <a:latin typeface="+mj-lt"/>
                <a:cs typeface="Arial" panose="020B0604020202020204" pitchFamily="34" charset="0"/>
              </a:rPr>
              <a:t>. </a:t>
            </a:r>
            <a:r>
              <a:rPr lang="nb-NO" sz="1400" baseline="0" dirty="0" err="1">
                <a:solidFill>
                  <a:srgbClr val="006699"/>
                </a:solidFill>
                <a:latin typeface="+mj-lt"/>
                <a:cs typeface="Arial" panose="020B0604020202020204" pitchFamily="34" charset="0"/>
              </a:rPr>
              <a:t>Together</a:t>
            </a:r>
            <a:r>
              <a:rPr lang="nb-NO" sz="1400" baseline="0" dirty="0">
                <a:solidFill>
                  <a:srgbClr val="006699"/>
                </a:solidFill>
                <a:latin typeface="+mj-lt"/>
                <a:cs typeface="Arial" panose="020B0604020202020204" pitchFamily="34" charset="0"/>
              </a:rPr>
              <a:t>.  </a:t>
            </a:r>
            <a:endParaRPr lang="nb-NO" sz="1400" dirty="0">
              <a:solidFill>
                <a:srgbClr val="006699"/>
              </a:solidFill>
              <a:latin typeface="+mj-lt"/>
              <a:cs typeface="Arial" panose="020B0604020202020204" pitchFamily="34" charset="0"/>
            </a:endParaRP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A07ADA9F-D1AD-EE5D-E300-98BEB5565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182" y="5151722"/>
            <a:ext cx="1135083" cy="879257"/>
          </a:xfrm>
          <a:prstGeom prst="rect">
            <a:avLst/>
          </a:prstGeom>
        </p:spPr>
      </p:pic>
    </p:spTree>
    <p:extLst>
      <p:ext uri="{BB962C8B-B14F-4D97-AF65-F5344CB8AC3E}">
        <p14:creationId xmlns:p14="http://schemas.microsoft.com/office/powerpoint/2010/main" val="353383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uten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1122363"/>
            <a:ext cx="9144000" cy="2387600"/>
          </a:xfrm>
        </p:spPr>
        <p:txBody>
          <a:bodyPr anchor="b"/>
          <a:lstStyle>
            <a:lvl1pPr algn="ctr">
              <a:defRPr sz="6000">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nb-NO"/>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E33BFF57-20C8-F80F-D701-31BBE7F2D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623" y="5349875"/>
            <a:ext cx="1692022" cy="1310673"/>
          </a:xfrm>
          <a:prstGeom prst="rect">
            <a:avLst/>
          </a:prstGeom>
        </p:spPr>
      </p:pic>
      <p:sp>
        <p:nvSpPr>
          <p:cNvPr id="7" name="TekstSylinder 6">
            <a:extLst>
              <a:ext uri="{FF2B5EF4-FFF2-40B4-BE49-F238E27FC236}">
                <a16:creationId xmlns:a16="http://schemas.microsoft.com/office/drawing/2014/main" id="{7A6DEAAB-3A54-A516-0629-5DD2933659B6}"/>
              </a:ext>
            </a:extLst>
          </p:cNvPr>
          <p:cNvSpPr txBox="1"/>
          <p:nvPr/>
        </p:nvSpPr>
        <p:spPr>
          <a:xfrm>
            <a:off x="5845278" y="5543546"/>
            <a:ext cx="2904699" cy="923330"/>
          </a:xfrm>
          <a:prstGeom prst="rect">
            <a:avLst/>
          </a:prstGeom>
          <a:noFill/>
        </p:spPr>
        <p:txBody>
          <a:bodyPr wrap="square">
            <a:spAutoFit/>
          </a:bodyPr>
          <a:lstStyle/>
          <a:p>
            <a:r>
              <a:rPr lang="en-AU" sz="1800" b="1" dirty="0">
                <a:ln>
                  <a:solidFill>
                    <a:srgbClr val="2693B8"/>
                  </a:solidFill>
                </a:ln>
                <a:solidFill>
                  <a:srgbClr val="2693B8"/>
                </a:solidFill>
                <a:latin typeface="Arial" panose="020B0604020202020204" pitchFamily="34" charset="0"/>
              </a:rPr>
              <a:t>United Nations</a:t>
            </a:r>
          </a:p>
          <a:p>
            <a:r>
              <a:rPr lang="en-AU" sz="1800" b="1" dirty="0">
                <a:ln>
                  <a:solidFill>
                    <a:srgbClr val="2693B8"/>
                  </a:solidFill>
                </a:ln>
                <a:solidFill>
                  <a:srgbClr val="2693B8"/>
                </a:solidFill>
                <a:latin typeface="Arial" panose="020B0604020202020204" pitchFamily="34" charset="0"/>
              </a:rPr>
              <a:t>Global Geodetic </a:t>
            </a:r>
          </a:p>
          <a:p>
            <a:r>
              <a:rPr lang="en-AU" sz="1800" b="1" dirty="0">
                <a:ln>
                  <a:solidFill>
                    <a:srgbClr val="2693B8"/>
                  </a:solidFill>
                </a:ln>
                <a:solidFill>
                  <a:srgbClr val="2693B8"/>
                </a:solidFill>
                <a:latin typeface="Arial" panose="020B0604020202020204" pitchFamily="34" charset="0"/>
              </a:rPr>
              <a:t>Centre of Excellence</a:t>
            </a:r>
          </a:p>
        </p:txBody>
      </p:sp>
    </p:spTree>
    <p:extLst>
      <p:ext uri="{BB962C8B-B14F-4D97-AF65-F5344CB8AC3E}">
        <p14:creationId xmlns:p14="http://schemas.microsoft.com/office/powerpoint/2010/main" val="1945367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idx="1" hasCustomPrompt="1"/>
          </p:nvPr>
        </p:nvSpPr>
        <p:spPr>
          <a:xfrm>
            <a:off x="838200" y="1825625"/>
            <a:ext cx="10515600" cy="40049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C473E815-4BF5-F6F0-B181-23BA25E59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5" name="Datumsplatzhalter 4">
            <a:extLst>
              <a:ext uri="{FF2B5EF4-FFF2-40B4-BE49-F238E27FC236}">
                <a16:creationId xmlns:a16="http://schemas.microsoft.com/office/drawing/2014/main" id="{591A1D85-F57C-46DC-BF16-2F72CAFC1276}"/>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58106245-8396-40EB-828C-AAAB60796E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47A79E-04FA-4EDA-9D85-34C4A272C53E}"/>
              </a:ext>
            </a:extLst>
          </p:cNvPr>
          <p:cNvSpPr>
            <a:spLocks noGrp="1"/>
          </p:cNvSpPr>
          <p:nvPr>
            <p:ph type="sldNum" sz="quarter" idx="12"/>
          </p:nvPr>
        </p:nvSpPr>
        <p:spPr/>
        <p:txBody>
          <a:bodyPr/>
          <a:lstStyle/>
          <a:p>
            <a:fld id="{70A91130-2E6E-467B-B855-57E9B3A80903}" type="slidenum">
              <a:rPr lang="de-DE" smtClean="0"/>
              <a:t>‹#›</a:t>
            </a:fld>
            <a:endParaRPr lang="de-DE"/>
          </a:p>
        </p:txBody>
      </p:sp>
    </p:spTree>
    <p:extLst>
      <p:ext uri="{BB962C8B-B14F-4D97-AF65-F5344CB8AC3E}">
        <p14:creationId xmlns:p14="http://schemas.microsoft.com/office/powerpoint/2010/main" val="30726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bilde">
    <p:spTree>
      <p:nvGrpSpPr>
        <p:cNvPr id="1" name=""/>
        <p:cNvGrpSpPr/>
        <p:nvPr/>
      </p:nvGrpSpPr>
      <p:grpSpPr>
        <a:xfrm>
          <a:off x="0" y="0"/>
          <a:ext cx="0" cy="0"/>
          <a:chOff x="0" y="0"/>
          <a:chExt cx="0" cy="0"/>
        </a:xfrm>
      </p:grpSpPr>
      <p:sp>
        <p:nvSpPr>
          <p:cNvPr id="5" name="Plassholder for bilde 4"/>
          <p:cNvSpPr>
            <a:spLocks noGrp="1"/>
          </p:cNvSpPr>
          <p:nvPr>
            <p:ph type="pic" sz="quarter" idx="13" hasCustomPrompt="1"/>
          </p:nvPr>
        </p:nvSpPr>
        <p:spPr>
          <a:xfrm>
            <a:off x="838200" y="1819275"/>
            <a:ext cx="10515600" cy="4002088"/>
          </a:xfrm>
        </p:spPr>
        <p:txBody>
          <a:bodyPr/>
          <a:lstStyle>
            <a:lvl1pPr>
              <a:defRPr/>
            </a:lvl1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10" name="TekstSylinder 9"/>
          <p:cNvSpPr txBox="1"/>
          <p:nvPr/>
        </p:nvSpPr>
        <p:spPr>
          <a:xfrm>
            <a:off x="838201" y="6382921"/>
            <a:ext cx="3676376" cy="307777"/>
          </a:xfrm>
          <a:prstGeom prst="rect">
            <a:avLst/>
          </a:prstGeom>
          <a:noFill/>
        </p:spPr>
        <p:txBody>
          <a:bodyPr wrap="square" rtlCol="0">
            <a:spAutoFit/>
          </a:bodyPr>
          <a:lstStyle/>
          <a:p>
            <a:r>
              <a:rPr lang="nb-NO" sz="1400" dirty="0" err="1">
                <a:solidFill>
                  <a:srgbClr val="006699"/>
                </a:solidFill>
                <a:latin typeface="Trebuchet MS" panose="020B0603020202020204" pitchFamily="34" charset="0"/>
                <a:cs typeface="Arial" panose="020B0604020202020204" pitchFamily="34" charset="0"/>
              </a:rPr>
              <a:t>Stronger</a:t>
            </a:r>
            <a:r>
              <a:rPr lang="nb-NO" sz="1400" dirty="0">
                <a:solidFill>
                  <a:srgbClr val="006699"/>
                </a:solidFill>
                <a:latin typeface="Trebuchet MS" panose="020B0603020202020204" pitchFamily="34" charset="0"/>
                <a:cs typeface="Arial" panose="020B0604020202020204" pitchFamily="34" charset="0"/>
              </a:rPr>
              <a:t>. </a:t>
            </a:r>
            <a:r>
              <a:rPr lang="nb-NO" sz="1400" dirty="0" err="1">
                <a:solidFill>
                  <a:srgbClr val="006699"/>
                </a:solidFill>
                <a:latin typeface="Trebuchet MS" panose="020B0603020202020204" pitchFamily="34" charset="0"/>
                <a:cs typeface="Arial" panose="020B0604020202020204" pitchFamily="34" charset="0"/>
              </a:rPr>
              <a:t>Together</a:t>
            </a:r>
            <a:r>
              <a:rPr lang="nb-NO" sz="1400" dirty="0">
                <a:solidFill>
                  <a:srgbClr val="006699"/>
                </a:solidFill>
                <a:latin typeface="Trebuchet MS" panose="020B0603020202020204" pitchFamily="34" charset="0"/>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05CD33DB-71AD-BCC1-1739-D863B15D8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4" name="Datumsplatzhalter 3">
            <a:extLst>
              <a:ext uri="{FF2B5EF4-FFF2-40B4-BE49-F238E27FC236}">
                <a16:creationId xmlns:a16="http://schemas.microsoft.com/office/drawing/2014/main" id="{C1CD2ACD-D4B4-420A-8C9C-204C09D6E918}"/>
              </a:ext>
            </a:extLst>
          </p:cNvPr>
          <p:cNvSpPr>
            <a:spLocks noGrp="1"/>
          </p:cNvSpPr>
          <p:nvPr>
            <p:ph type="dt" sz="half" idx="14"/>
          </p:nvPr>
        </p:nvSpPr>
        <p:spPr/>
        <p:txBody>
          <a:bodyPr/>
          <a:lstStyle/>
          <a:p>
            <a:endParaRPr lang="de-DE"/>
          </a:p>
        </p:txBody>
      </p:sp>
      <p:sp>
        <p:nvSpPr>
          <p:cNvPr id="6" name="Fußzeilenplatzhalter 5">
            <a:extLst>
              <a:ext uri="{FF2B5EF4-FFF2-40B4-BE49-F238E27FC236}">
                <a16:creationId xmlns:a16="http://schemas.microsoft.com/office/drawing/2014/main" id="{D05AA1D5-FD90-40B7-B332-EFCF6EFD777F}"/>
              </a:ext>
            </a:extLst>
          </p:cNvPr>
          <p:cNvSpPr>
            <a:spLocks noGrp="1"/>
          </p:cNvSpPr>
          <p:nvPr>
            <p:ph type="ftr" sz="quarter" idx="15"/>
          </p:nvPr>
        </p:nvSpPr>
        <p:spPr/>
        <p:txBody>
          <a:bodyPr/>
          <a:lstStyle/>
          <a:p>
            <a:endParaRPr lang="de-DE"/>
          </a:p>
        </p:txBody>
      </p:sp>
      <p:sp>
        <p:nvSpPr>
          <p:cNvPr id="7" name="Foliennummernplatzhalter 6">
            <a:extLst>
              <a:ext uri="{FF2B5EF4-FFF2-40B4-BE49-F238E27FC236}">
                <a16:creationId xmlns:a16="http://schemas.microsoft.com/office/drawing/2014/main" id="{86D93A75-398B-413C-9007-E57EBEB1EDB7}"/>
              </a:ext>
            </a:extLst>
          </p:cNvPr>
          <p:cNvSpPr>
            <a:spLocks noGrp="1"/>
          </p:cNvSpPr>
          <p:nvPr>
            <p:ph type="sldNum" sz="quarter" idx="16"/>
          </p:nvPr>
        </p:nvSpPr>
        <p:spPr/>
        <p:txBody>
          <a:bodyPr/>
          <a:lstStyle/>
          <a:p>
            <a:fld id="{70A91130-2E6E-467B-B855-57E9B3A80903}" type="slidenum">
              <a:rPr lang="de-DE" smtClean="0"/>
              <a:t>‹#›</a:t>
            </a:fld>
            <a:endParaRPr lang="de-DE"/>
          </a:p>
        </p:txBody>
      </p:sp>
    </p:spTree>
    <p:extLst>
      <p:ext uri="{BB962C8B-B14F-4D97-AF65-F5344CB8AC3E}">
        <p14:creationId xmlns:p14="http://schemas.microsoft.com/office/powerpoint/2010/main" val="93493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1850" y="1709738"/>
            <a:ext cx="10515600" cy="2852737"/>
          </a:xfrm>
        </p:spPr>
        <p:txBody>
          <a:bodyPr anchor="b"/>
          <a:lstStyle>
            <a:lvl1pPr>
              <a:defRPr sz="6000">
                <a:solidFill>
                  <a:srgbClr val="006699"/>
                </a:solidFill>
                <a:latin typeface="+mj-lt"/>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hasCustomPrompt="1"/>
          </p:nvPr>
        </p:nvSpPr>
        <p:spPr>
          <a:xfrm>
            <a:off x="831850" y="4589464"/>
            <a:ext cx="10515600" cy="12410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1A9548B-C2A5-B48C-CE9D-F2E11FB7C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14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sz="half" idx="1" hasCustomPrompt="1"/>
          </p:nvPr>
        </p:nvSpPr>
        <p:spPr>
          <a:xfrm>
            <a:off x="838200" y="1825625"/>
            <a:ext cx="5181600"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172200" y="1825625"/>
            <a:ext cx="5181600"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D0AC434E-4E69-B807-CA9B-29CF8FDB2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331246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365125"/>
            <a:ext cx="10515600" cy="1325563"/>
          </a:xfrm>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4" name="Plassholder for innhold 3"/>
          <p:cNvSpPr>
            <a:spLocks noGrp="1"/>
          </p:cNvSpPr>
          <p:nvPr>
            <p:ph sz="half" idx="2" hasCustomPrompt="1"/>
          </p:nvPr>
        </p:nvSpPr>
        <p:spPr>
          <a:xfrm>
            <a:off x="839788" y="2505075"/>
            <a:ext cx="5157787" cy="3354951"/>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6" name="Plassholder for innhold 5"/>
          <p:cNvSpPr>
            <a:spLocks noGrp="1"/>
          </p:cNvSpPr>
          <p:nvPr>
            <p:ph sz="quarter" idx="4" hasCustomPrompt="1"/>
          </p:nvPr>
        </p:nvSpPr>
        <p:spPr>
          <a:xfrm>
            <a:off x="6172200" y="2505075"/>
            <a:ext cx="5183188" cy="3354951"/>
          </a:xfrm>
        </p:spPr>
        <p:txBody>
          <a:body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pic>
        <p:nvPicPr>
          <p:cNvPr id="7" name="Picture 2" descr="A logo with a globe and a logo in the middle of a laurel wreath&#10;&#10;Description automatically generated">
            <a:extLst>
              <a:ext uri="{FF2B5EF4-FFF2-40B4-BE49-F238E27FC236}">
                <a16:creationId xmlns:a16="http://schemas.microsoft.com/office/drawing/2014/main" id="{C569AF84-1EF1-A7EB-1282-4DAE3B23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16316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e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sz="half" idx="1" hasCustomPrompt="1"/>
          </p:nvPr>
        </p:nvSpPr>
        <p:spPr>
          <a:xfrm>
            <a:off x="838200" y="1821014"/>
            <a:ext cx="3382905"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7966075" y="1821014"/>
            <a:ext cx="3382905" cy="4004904"/>
          </a:xfrm>
        </p:spPr>
        <p:txBody>
          <a:body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sp>
        <p:nvSpPr>
          <p:cNvPr id="12" name="Plassholder for innhold 3"/>
          <p:cNvSpPr>
            <a:spLocks noGrp="1"/>
          </p:cNvSpPr>
          <p:nvPr>
            <p:ph sz="half" idx="10" hasCustomPrompt="1"/>
          </p:nvPr>
        </p:nvSpPr>
        <p:spPr>
          <a:xfrm>
            <a:off x="4404547" y="1821014"/>
            <a:ext cx="3382905" cy="4004904"/>
          </a:xfrm>
        </p:spPr>
        <p:txBody>
          <a:bodyPr/>
          <a:lstStyle>
            <a:lvl1pPr marL="228600" indent="-228600">
              <a:defRPr lang="nb-NO" sz="2800" kern="1200" dirty="0">
                <a:solidFill>
                  <a:schemeClr val="tx1"/>
                </a:solidFill>
                <a:latin typeface="Arial" panose="020B0604020202020204" pitchFamily="34" charset="0"/>
                <a:ea typeface="+mn-ea"/>
                <a:cs typeface="Arial" panose="020B0604020202020204" pitchFamily="34" charset="0"/>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459F968-2F91-DA3E-3F02-2F70199E9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283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 innholdsdeler - bilder">
    <p:spTree>
      <p:nvGrpSpPr>
        <p:cNvPr id="1" name=""/>
        <p:cNvGrpSpPr/>
        <p:nvPr/>
      </p:nvGrpSpPr>
      <p:grpSpPr>
        <a:xfrm>
          <a:off x="0" y="0"/>
          <a:ext cx="0" cy="0"/>
          <a:chOff x="0" y="0"/>
          <a:chExt cx="0" cy="0"/>
        </a:xfrm>
      </p:grpSpPr>
      <p:sp>
        <p:nvSpPr>
          <p:cNvPr id="6" name="Plassholder for bilde 5"/>
          <p:cNvSpPr>
            <a:spLocks noGrp="1"/>
          </p:cNvSpPr>
          <p:nvPr>
            <p:ph type="pic" sz="quarter" idx="11" hasCustomPrompt="1"/>
          </p:nvPr>
        </p:nvSpPr>
        <p:spPr>
          <a:xfrm>
            <a:off x="838200" y="1820863"/>
            <a:ext cx="3381375" cy="4005262"/>
          </a:xfrm>
        </p:spPr>
        <p:txBody>
          <a:bodyPr/>
          <a:lstStyle>
            <a:lvl1pPr>
              <a:defRPr/>
            </a:lvl1pPr>
          </a:lstStyle>
          <a:p>
            <a:r>
              <a:rPr lang="nb-NO" dirty="0" err="1"/>
              <a:t>Click</a:t>
            </a:r>
            <a:r>
              <a:rPr lang="nb-NO" dirty="0"/>
              <a:t> to </a:t>
            </a:r>
            <a:r>
              <a:rPr lang="nb-NO" dirty="0" err="1"/>
              <a:t>add</a:t>
            </a:r>
            <a:r>
              <a:rPr lang="nb-NO" dirty="0"/>
              <a:t> image</a:t>
            </a:r>
          </a:p>
        </p:txBody>
      </p:sp>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sp>
        <p:nvSpPr>
          <p:cNvPr id="13" name="Plassholder for bilde 5"/>
          <p:cNvSpPr>
            <a:spLocks noGrp="1"/>
          </p:cNvSpPr>
          <p:nvPr>
            <p:ph type="pic" sz="quarter" idx="12" hasCustomPrompt="1"/>
          </p:nvPr>
        </p:nvSpPr>
        <p:spPr>
          <a:xfrm>
            <a:off x="4405312" y="1820863"/>
            <a:ext cx="3381375" cy="4005262"/>
          </a:xfrm>
        </p:spPr>
        <p:txBody>
          <a:bodyPr/>
          <a:lstStyle/>
          <a:p>
            <a:r>
              <a:rPr lang="nb-NO" dirty="0" err="1"/>
              <a:t>Click</a:t>
            </a:r>
            <a:r>
              <a:rPr lang="nb-NO" dirty="0"/>
              <a:t> to </a:t>
            </a:r>
            <a:r>
              <a:rPr lang="nb-NO" dirty="0" err="1"/>
              <a:t>add</a:t>
            </a:r>
            <a:r>
              <a:rPr lang="nb-NO" dirty="0"/>
              <a:t> image</a:t>
            </a:r>
          </a:p>
        </p:txBody>
      </p:sp>
      <p:sp>
        <p:nvSpPr>
          <p:cNvPr id="14" name="Plassholder for bilde 5"/>
          <p:cNvSpPr>
            <a:spLocks noGrp="1"/>
          </p:cNvSpPr>
          <p:nvPr>
            <p:ph type="pic" sz="quarter" idx="13" hasCustomPrompt="1"/>
          </p:nvPr>
        </p:nvSpPr>
        <p:spPr>
          <a:xfrm>
            <a:off x="7972425" y="1820863"/>
            <a:ext cx="3381375" cy="4005262"/>
          </a:xfrm>
        </p:spPr>
        <p:txBody>
          <a:bodyPr/>
          <a:lstStyle/>
          <a:p>
            <a:r>
              <a:rPr lang="nb-NO" dirty="0" err="1"/>
              <a:t>Click</a:t>
            </a:r>
            <a:r>
              <a:rPr lang="nb-NO" dirty="0"/>
              <a:t> to </a:t>
            </a:r>
            <a:r>
              <a:rPr lang="nb-NO" dirty="0" err="1"/>
              <a:t>add</a:t>
            </a:r>
            <a:r>
              <a:rPr lang="nb-NO" dirty="0"/>
              <a:t> image</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2F71AAA3-ED00-5BDC-CE25-63334AB74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53602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0A91130-2E6E-467B-B855-57E9B3A80903}" type="slidenum">
              <a:rPr lang="de-DE" smtClean="0"/>
              <a:t>‹#›</a:t>
            </a:fld>
            <a:endParaRPr lang="de-DE"/>
          </a:p>
        </p:txBody>
      </p:sp>
    </p:spTree>
    <p:extLst>
      <p:ext uri="{BB962C8B-B14F-4D97-AF65-F5344CB8AC3E}">
        <p14:creationId xmlns:p14="http://schemas.microsoft.com/office/powerpoint/2010/main" val="3445369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iso.org/standard/75147.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s://www.iso.org/standard/74039.html" TargetMode="External"/><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hyperlink" Target="https://www.youtube.com/watch?v=WWp1k0SlMUU" TargetMode="External"/><Relationship Id="rId4" Type="http://schemas.openxmlformats.org/officeDocument/2006/relationships/hyperlink" Target="https://earth-info.nga.mil/php/download.php?file=coord-wgs8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so.org/standard/70655.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doi.org/10.1007/BF02519356" TargetMode="External"/><Relationship Id="rId5" Type="http://schemas.openxmlformats.org/officeDocument/2006/relationships/hyperlink" Target="https://doi.org/10.1029/EO067i031p00601" TargetMode="External"/><Relationship Id="rId4" Type="http://schemas.openxmlformats.org/officeDocument/2006/relationships/hyperlink" Target="https://www.iso.org/standard/89134.html#lifecycl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so.org/standard/78914.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iso.org/standard/54721.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so.org/standard/53798.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iso.org/obp/ui/en/#iso:std:iso:19115:-2:ed-2:v1:e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hyperlink" Target="https://www.iso.org/obp/ui/en/#iso:std:iso:19115:-3:ed-1:v1:e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iso.org/standard/54721.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iso.org/standard/54721.html"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www.iso.org/standard/67252.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geodetic-v1.isotc211.org/"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portal.ogc.org/public_ogc/standards/standards_workflow.php?bg=1" TargetMode="External"/><Relationship Id="rId4" Type="http://schemas.openxmlformats.org/officeDocument/2006/relationships/hyperlink" Target="https://doi.org/10.1080/10095020.2017.132561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pengis.net/doc/AS/topic-0/9.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gc.org/other-publication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s://www.iso.org/obp/ui/en/#iso:std:iso:19123:-1:ed-1:v1:en" TargetMode="External"/><Relationship Id="rId3" Type="http://schemas.openxmlformats.org/officeDocument/2006/relationships/hyperlink" Target="http://www.opengis.net/doc/AS/topic-2/5.0" TargetMode="External"/><Relationship Id="rId7" Type="http://schemas.openxmlformats.org/officeDocument/2006/relationships/hyperlink" Target="http://www.opengis.net/doc/AS/Topic-6.1/2.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iso.org/obp/ui/en/#iso:std:iso:19162:ed-2:v1:en" TargetMode="External"/><Relationship Id="rId5" Type="http://schemas.openxmlformats.org/officeDocument/2006/relationships/hyperlink" Target="http://www.opengis.net/doc/is/crs-wkt/2.1.11" TargetMode="External"/><Relationship Id="rId10" Type="http://schemas.openxmlformats.org/officeDocument/2006/relationships/hyperlink" Target="https://www.iso.org/obp/ui/en/#iso:std:iso:19123:-2:ed-1:v1:en" TargetMode="External"/><Relationship Id="rId4" Type="http://schemas.openxmlformats.org/officeDocument/2006/relationships/hyperlink" Target="https://www.iso.org/obp/ui/en/#iso:std:iso:19111:ed-3:v1:en" TargetMode="External"/><Relationship Id="rId9" Type="http://schemas.openxmlformats.org/officeDocument/2006/relationships/hyperlink" Target="http://www.opengis.net/doc/IS/cis/1.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iso.org/obp/ui/en/#iso:std:iso:19128:ed-1:v1:en" TargetMode="External"/><Relationship Id="rId3" Type="http://schemas.openxmlformats.org/officeDocument/2006/relationships/hyperlink" Target="https://www.ogc.org/publications/standard/gml/" TargetMode="External"/><Relationship Id="rId7" Type="http://schemas.openxmlformats.org/officeDocument/2006/relationships/hyperlink" Target="https://www.ogc.org/publications/standard/wm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iso.org/obp/ui/en/#iso:std:iso:19168:-1:ed-2:v1:en" TargetMode="External"/><Relationship Id="rId5" Type="http://schemas.openxmlformats.org/officeDocument/2006/relationships/hyperlink" Target="https://www.ogc.org/publications/standard/ogcapi-features/" TargetMode="External"/><Relationship Id="rId10" Type="http://schemas.openxmlformats.org/officeDocument/2006/relationships/hyperlink" Target="https://www.iso.org/obp/ui/en/#iso:std:iso:19142:ed-1:v1:en" TargetMode="External"/><Relationship Id="rId4" Type="http://schemas.openxmlformats.org/officeDocument/2006/relationships/hyperlink" Target="https://www.iso.org/obp/ui/en/#iso:std:iso:19136:-1:ed-1:v1:en" TargetMode="External"/><Relationship Id="rId9" Type="http://schemas.openxmlformats.org/officeDocument/2006/relationships/hyperlink" Target="https://www.ogc.org/de/publications/standard/wf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hyperlink" Target="https://physics.nist.gov/cuu/Constants/index.html" TargetMode="External"/><Relationship Id="rId3" Type="http://schemas.openxmlformats.org/officeDocument/2006/relationships/hyperlink" Target="https://www.bipm.org/en/measurement-units" TargetMode="External"/><Relationship Id="rId7" Type="http://schemas.openxmlformats.org/officeDocument/2006/relationships/hyperlink" Target="https://www.nist.gov/pml/fundamental-physical-constant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council.science/" TargetMode="External"/><Relationship Id="rId5" Type="http://schemas.openxmlformats.org/officeDocument/2006/relationships/hyperlink" Target="https://codata.org/initiatives/data-science-and-stewardship/fundamental-physical-constants/" TargetMode="External"/><Relationship Id="rId10" Type="http://schemas.openxmlformats.org/officeDocument/2006/relationships/image" Target="../media/image28.png"/><Relationship Id="rId4" Type="http://schemas.openxmlformats.org/officeDocument/2006/relationships/hyperlink" Target="https://www.bipm.org/" TargetMode="External"/><Relationship Id="rId9" Type="http://schemas.openxmlformats.org/officeDocument/2006/relationships/hyperlink" Target="https://physics.nist.gov/cuu/Constants/introduction.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doi.org/10.1038/sdata.2016.18" TargetMode="External"/><Relationship Id="rId4" Type="http://schemas.openxmlformats.org/officeDocument/2006/relationships/hyperlink" Target="https://www.go-fair.org/fair-principl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7" Type="http://schemas.openxmlformats.org/officeDocument/2006/relationships/hyperlink" Target="https://www.zotero.org/groups/2345721/fair_data_resource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go-fair.org/resources/go-fair-materials/materials-for-countries" TargetMode="External"/><Relationship Id="rId5" Type="http://schemas.openxmlformats.org/officeDocument/2006/relationships/image" Target="../media/image31.png"/><Relationship Id="rId4" Type="http://schemas.openxmlformats.org/officeDocument/2006/relationships/hyperlink" Target="https://www.go-fair.org/fair-principles/fairification-proces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office.iag-aig.org/iag-and-iugg-resolution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iers.org/IERS/EN/DataProducts/Conventions/conventions.html" TargetMode="External"/><Relationship Id="rId5" Type="http://schemas.openxmlformats.org/officeDocument/2006/relationships/hyperlink" Target="https://iugg.org/publications/resolutions" TargetMode="External"/><Relationship Id="rId4" Type="http://schemas.openxmlformats.org/officeDocument/2006/relationships/hyperlink" Target="https://www.iau.org/administration/resolutions/general_assemblie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iso.org/standard/39976.html"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iso.org/"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ogc.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hyperlink" Target="https://committee.iso.org/home/tc211" TargetMode="External"/><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hyperlink" Target="https://schemas.isotc211.org/" TargetMode="External"/><Relationship Id="rId3" Type="http://schemas.openxmlformats.org/officeDocument/2006/relationships/hyperlink" Target="https://pro.arcgis.com/en/pro-app/latest/help/metadata/create-iso-19115-1-and-iso-19115-3-metadata.htm" TargetMode="External"/><Relationship Id="rId7" Type="http://schemas.openxmlformats.org/officeDocument/2006/relationships/hyperlink" Target="https://www.isotc211.org/" TargetMode="External"/><Relationship Id="rId12" Type="http://schemas.openxmlformats.org/officeDocument/2006/relationships/hyperlink" Target="http://dx.doi.org/10.25607/OBP-770"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isotc211.geolexica.org/" TargetMode="External"/><Relationship Id="rId11" Type="http://schemas.openxmlformats.org/officeDocument/2006/relationships/hyperlink" Target="https://github.com/ISO-TC211" TargetMode="External"/><Relationship Id="rId5" Type="http://schemas.openxmlformats.org/officeDocument/2006/relationships/hyperlink" Target="https://committee.iso.org/sites/tc211/home/resolutions/isotc-211-good-practices.html" TargetMode="External"/><Relationship Id="rId10" Type="http://schemas.openxmlformats.org/officeDocument/2006/relationships/hyperlink" Target="https://iso-tc211.github.io/iso-geodetic-register-docs/documents/user-guide.html" TargetMode="External"/><Relationship Id="rId4" Type="http://schemas.openxmlformats.org/officeDocument/2006/relationships/hyperlink" Target="https://geodetic-v1.isotc211.org/" TargetMode="External"/><Relationship Id="rId9" Type="http://schemas.openxmlformats.org/officeDocument/2006/relationships/hyperlink" Target="https://committee.iso.org/sites/tc211/home/standards-in-action/united-nations.html"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ogc.org/discussion-papers/" TargetMode="External"/><Relationship Id="rId13" Type="http://schemas.openxmlformats.org/officeDocument/2006/relationships/hyperlink" Target="https://doi.org/10.3390/ijgi6030067" TargetMode="External"/><Relationship Id="rId3" Type="http://schemas.openxmlformats.org/officeDocument/2006/relationships/hyperlink" Target="https://docs.ogc.org/per/21-031.pdf" TargetMode="External"/><Relationship Id="rId7" Type="http://schemas.openxmlformats.org/officeDocument/2006/relationships/hyperlink" Target="https://www.ogc.org/community-practices/" TargetMode="External"/><Relationship Id="rId12" Type="http://schemas.openxmlformats.org/officeDocument/2006/relationships/hyperlink" Target="https://www.ogc.org/publication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www.ogc.org/best-practice/" TargetMode="External"/><Relationship Id="rId11" Type="http://schemas.openxmlformats.org/officeDocument/2006/relationships/hyperlink" Target="https://defs.opengis.net/vocprez/" TargetMode="External"/><Relationship Id="rId5" Type="http://schemas.openxmlformats.org/officeDocument/2006/relationships/hyperlink" Target="https://defs.opengis.net/vocprez/object?uri=http%3A//www.opengis.net/def/glossary" TargetMode="External"/><Relationship Id="rId10" Type="http://schemas.openxmlformats.org/officeDocument/2006/relationships/hyperlink" Target="https://schemas.opengis.net/" TargetMode="External"/><Relationship Id="rId4" Type="http://schemas.openxmlformats.org/officeDocument/2006/relationships/hyperlink" Target="https://github.com/opengeospatial" TargetMode="External"/><Relationship Id="rId9" Type="http://schemas.openxmlformats.org/officeDocument/2006/relationships/hyperlink" Target="https://www.ogc.org/technical-paper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frontiersi.com.au/wp-content/uploads/2020/11/P1003-Geodetic-Standards-Final-Report.pdf" TargetMode="External"/><Relationship Id="rId13" Type="http://schemas.openxmlformats.org/officeDocument/2006/relationships/hyperlink" Target="https://www.worldstandardscooperation.org/" TargetMode="External"/><Relationship Id="rId3" Type="http://schemas.openxmlformats.org/officeDocument/2006/relationships/hyperlink" Target="https://iag-aig.org/doc/GH2020/402_Inventory.pdf" TargetMode="External"/><Relationship Id="rId7" Type="http://schemas.openxmlformats.org/officeDocument/2006/relationships/hyperlink" Target="https://knowledge-base.inspire.ec.europa.eu/" TargetMode="External"/><Relationship Id="rId12" Type="http://schemas.openxmlformats.org/officeDocument/2006/relationships/hyperlink" Target="https://standards.unggim.ogc.org/Appendix8.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committee.iso.org/files/live/sites/tc211/files/Resources/GuideToCRSRegistries3.pdf" TargetMode="External"/><Relationship Id="rId11" Type="http://schemas.openxmlformats.org/officeDocument/2006/relationships/hyperlink" Target="https://standards.unggim.ogc.org/Appendix7.html" TargetMode="External"/><Relationship Id="rId5" Type="http://schemas.openxmlformats.org/officeDocument/2006/relationships/hyperlink" Target="https://www.dgfi.tum.de/en/international-services/ggos-bureau-of-products-and-standards/" TargetMode="External"/><Relationship Id="rId10" Type="http://schemas.openxmlformats.org/officeDocument/2006/relationships/hyperlink" Target="https://standards.unggim.ogc.org/Appendix1.html" TargetMode="External"/><Relationship Id="rId4" Type="http://schemas.openxmlformats.org/officeDocument/2006/relationships/hyperlink" Target="https://doi.org/10.1080/10095020.2017.1325613" TargetMode="External"/><Relationship Id="rId9" Type="http://schemas.openxmlformats.org/officeDocument/2006/relationships/hyperlink" Target="https://standards.unggim.ogc.org/index.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hyperlink" Target="https://www.asprs.org/" TargetMode="External"/><Relationship Id="rId13" Type="http://schemas.openxmlformats.org/officeDocument/2006/relationships/image" Target="../media/image16.png"/><Relationship Id="rId3" Type="http://schemas.openxmlformats.org/officeDocument/2006/relationships/hyperlink" Target="https://www.iso.org/" TargetMode="External"/><Relationship Id="rId7" Type="http://schemas.openxmlformats.org/officeDocument/2006/relationships/hyperlink" Target="https://www.ietf.org/" TargetMode="External"/><Relationship Id="rId12" Type="http://schemas.openxmlformats.org/officeDocument/2006/relationships/image" Target="../media/image15.png"/><Relationship Id="rId17" Type="http://schemas.openxmlformats.org/officeDocument/2006/relationships/image" Target="../media/image8.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s://www.w3.org/" TargetMode="External"/><Relationship Id="rId11" Type="http://schemas.openxmlformats.org/officeDocument/2006/relationships/image" Target="../media/image14.png"/><Relationship Id="rId5" Type="http://schemas.openxmlformats.org/officeDocument/2006/relationships/hyperlink" Target="https://iho.int/" TargetMode="Externa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hyperlink" Target="https://www.ogc.org/" TargetMode="External"/><Relationship Id="rId9" Type="http://schemas.openxmlformats.org/officeDocument/2006/relationships/hyperlink" Target="https://www.grss-ieee.org/" TargetMode="External"/><Relationship Id="rId1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A6A5-394E-6ADC-A450-429EEDD5B86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D946ABF-1203-5774-3D60-F711A270556D}"/>
              </a:ext>
            </a:extLst>
          </p:cNvPr>
          <p:cNvSpPr/>
          <p:nvPr/>
        </p:nvSpPr>
        <p:spPr>
          <a:xfrm>
            <a:off x="0" y="5461552"/>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Rectangle 3">
            <a:extLst>
              <a:ext uri="{FF2B5EF4-FFF2-40B4-BE49-F238E27FC236}">
                <a16:creationId xmlns:a16="http://schemas.microsoft.com/office/drawing/2014/main" id="{A9EE56A5-8201-4726-620D-9068DC05D40D}"/>
              </a:ext>
            </a:extLst>
          </p:cNvPr>
          <p:cNvSpPr/>
          <p:nvPr/>
        </p:nvSpPr>
        <p:spPr>
          <a:xfrm>
            <a:off x="4200525" y="957263"/>
            <a:ext cx="7991475" cy="4500562"/>
          </a:xfrm>
          <a:prstGeom prst="rect">
            <a:avLst/>
          </a:prstGeom>
          <a:solidFill>
            <a:srgbClr val="E2F0D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10" name="Oval 9">
            <a:extLst>
              <a:ext uri="{FF2B5EF4-FFF2-40B4-BE49-F238E27FC236}">
                <a16:creationId xmlns:a16="http://schemas.microsoft.com/office/drawing/2014/main" id="{8191C397-67B0-E50D-7A32-F54AC2577862}"/>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7" name="Picture 6" descr="A logo of a globe with a circular design&#10;&#10;Description automatically generated">
            <a:extLst>
              <a:ext uri="{FF2B5EF4-FFF2-40B4-BE49-F238E27FC236}">
                <a16:creationId xmlns:a16="http://schemas.microsoft.com/office/drawing/2014/main" id="{DC283F71-96D5-0945-F5C2-871312B4C1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628139"/>
            <a:ext cx="5420068" cy="4826630"/>
          </a:xfrm>
          <a:prstGeom prst="rect">
            <a:avLst/>
          </a:prstGeom>
        </p:spPr>
      </p:pic>
      <p:sp>
        <p:nvSpPr>
          <p:cNvPr id="5" name="TextBox 4">
            <a:extLst>
              <a:ext uri="{FF2B5EF4-FFF2-40B4-BE49-F238E27FC236}">
                <a16:creationId xmlns:a16="http://schemas.microsoft.com/office/drawing/2014/main" id="{616F4FBA-7B02-F2E8-9E9A-ECD5A5AA9BD6}"/>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rPr>
              <a:t>CENTRE OF EXCELLENCE</a:t>
            </a:r>
            <a:endPar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p:txBody>
      </p:sp>
      <p:sp>
        <p:nvSpPr>
          <p:cNvPr id="6" name="Rounded Rectangle 9">
            <a:extLst>
              <a:ext uri="{FF2B5EF4-FFF2-40B4-BE49-F238E27FC236}">
                <a16:creationId xmlns:a16="http://schemas.microsoft.com/office/drawing/2014/main" id="{18243CAC-14FE-F046-4EA9-9A553BFD51CF}"/>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8" name="Rounded Rectangle 10">
            <a:extLst>
              <a:ext uri="{FF2B5EF4-FFF2-40B4-BE49-F238E27FC236}">
                <a16:creationId xmlns:a16="http://schemas.microsoft.com/office/drawing/2014/main" id="{28E162B8-2BE4-0FC0-B048-FF02599A4CF7}"/>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endParaRPr>
          </a:p>
        </p:txBody>
      </p:sp>
      <p:sp>
        <p:nvSpPr>
          <p:cNvPr id="9" name="TextBox 8">
            <a:extLst>
              <a:ext uri="{FF2B5EF4-FFF2-40B4-BE49-F238E27FC236}">
                <a16:creationId xmlns:a16="http://schemas.microsoft.com/office/drawing/2014/main" id="{963C085A-836F-4AB3-361B-1DF8959AB735}"/>
              </a:ext>
            </a:extLst>
          </p:cNvPr>
          <p:cNvSpPr txBox="1"/>
          <p:nvPr/>
        </p:nvSpPr>
        <p:spPr>
          <a:xfrm>
            <a:off x="6497515" y="2820389"/>
            <a:ext cx="545445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rPr>
              <a:t>Introduction of data standardisation                        and data sharing policies</a:t>
            </a: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endParaRPr>
          </a:p>
        </p:txBody>
      </p:sp>
      <p:sp>
        <p:nvSpPr>
          <p:cNvPr id="12" name="TextBox 11">
            <a:extLst>
              <a:ext uri="{FF2B5EF4-FFF2-40B4-BE49-F238E27FC236}">
                <a16:creationId xmlns:a16="http://schemas.microsoft.com/office/drawing/2014/main" id="{ABF8D975-A86E-0C24-F438-1005443B885E}"/>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Day 2, Session 1 </a:t>
            </a: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[2_3_1]</a:t>
            </a:r>
            <a:endParaRPr kumimoji="0" lang="en-GB"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C938B6D1-ACCE-1361-3B03-38AB835291B0}"/>
              </a:ext>
            </a:extLst>
          </p:cNvPr>
          <p:cNvSpPr txBox="1"/>
          <p:nvPr/>
        </p:nvSpPr>
        <p:spPr>
          <a:xfrm>
            <a:off x="4786516" y="5142262"/>
            <a:ext cx="1309484" cy="3125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HOW</a:t>
            </a:r>
            <a:endParaRPr kumimoji="0" lang="en-D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79700201-FFFE-E4F9-ED18-8CC494D7354F}"/>
              </a:ext>
            </a:extLst>
          </p:cNvPr>
          <p:cNvSpPr txBox="1"/>
          <p:nvPr/>
        </p:nvSpPr>
        <p:spPr>
          <a:xfrm>
            <a:off x="6497515" y="3716668"/>
            <a:ext cx="5111665"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Liubov Poshyvailo-Strube</a:t>
            </a:r>
          </a:p>
          <a:p>
            <a:pPr marL="0" marR="0" lvl="0" indent="0" algn="l" defTabSz="914400" rtl="0" eaLnBrk="1" fontAlgn="auto" latinLnBrk="0" hangingPunct="1">
              <a:lnSpc>
                <a:spcPct val="100000"/>
              </a:lnSpc>
              <a:spcBef>
                <a:spcPct val="0"/>
              </a:spcBef>
              <a:spcAft>
                <a:spcPts val="0"/>
              </a:spcAft>
              <a:buClrTx/>
              <a:buSzTx/>
              <a:buFont typeface="Arial"/>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Associate Geospatial Information Officer,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endParaRPr>
          </a:p>
        </p:txBody>
      </p:sp>
    </p:spTree>
    <p:extLst>
      <p:ext uri="{BB962C8B-B14F-4D97-AF65-F5344CB8AC3E}">
        <p14:creationId xmlns:p14="http://schemas.microsoft.com/office/powerpoint/2010/main" val="244135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552B5-CBBA-38A0-1110-B8F0FFB1334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6E4328-84B6-24F3-9CEA-B2649F0F1890}"/>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pic>
        <p:nvPicPr>
          <p:cNvPr id="4" name="Picture 2" descr="ISO Logo registered trademark">
            <a:extLst>
              <a:ext uri="{FF2B5EF4-FFF2-40B4-BE49-F238E27FC236}">
                <a16:creationId xmlns:a16="http://schemas.microsoft.com/office/drawing/2014/main" id="{9E5234CF-E456-235F-2C4D-64E9187F0E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76" r="14095" b="1991"/>
          <a:stretch/>
        </p:blipFill>
        <p:spPr bwMode="auto">
          <a:xfrm>
            <a:off x="9749198" y="528833"/>
            <a:ext cx="1896543" cy="181164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F8B6675-512B-AEEE-3F4A-3A71788010D7}"/>
              </a:ext>
            </a:extLst>
          </p:cNvPr>
          <p:cNvSpPr>
            <a:spLocks noGrp="1"/>
          </p:cNvSpPr>
          <p:nvPr>
            <p:ph type="title"/>
          </p:nvPr>
        </p:nvSpPr>
        <p:spPr>
          <a:xfrm>
            <a:off x="838200" y="365125"/>
            <a:ext cx="840867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What is ISO?</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6F435E7-1AF3-A0B6-FBD8-5901CCE7096B}"/>
              </a:ext>
            </a:extLst>
          </p:cNvPr>
          <p:cNvSpPr txBox="1"/>
          <p:nvPr/>
        </p:nvSpPr>
        <p:spPr>
          <a:xfrm>
            <a:off x="845818" y="1555586"/>
            <a:ext cx="8276917" cy="1361911"/>
          </a:xfrm>
          <a:prstGeom prst="rect">
            <a:avLst/>
          </a:prstGeom>
          <a:noFill/>
        </p:spPr>
        <p:txBody>
          <a:bodyPr wrap="square">
            <a:spAutoFit/>
          </a:bodyPr>
          <a:lstStyle/>
          <a:p>
            <a:pPr marL="342900" indent="-342900">
              <a:spcBef>
                <a:spcPts val="600"/>
              </a:spcBef>
              <a:spcAft>
                <a:spcPts val="600"/>
              </a:spcAft>
              <a:buSzPct val="120000"/>
              <a:buFont typeface="Arial" panose="020B0604020202020204" pitchFamily="34" charset="0"/>
              <a:buChar char="•"/>
            </a:pPr>
            <a:r>
              <a:rPr lang="en-GB" sz="1450" b="1" i="0" dirty="0">
                <a:effectLst/>
                <a:latin typeface="Calibri" panose="020F0502020204030204" pitchFamily="34" charset="0"/>
                <a:ea typeface="Calibri" panose="020F0502020204030204" pitchFamily="34" charset="0"/>
                <a:cs typeface="Calibri" panose="020F0502020204030204" pitchFamily="34" charset="0"/>
              </a:rPr>
              <a:t>International Organization for Standardization </a:t>
            </a:r>
            <a:r>
              <a:rPr lang="en-GB" sz="1450" i="0" dirty="0">
                <a:effectLst/>
                <a:latin typeface="Calibri" panose="020F0502020204030204" pitchFamily="34" charset="0"/>
                <a:ea typeface="Calibri" panose="020F0502020204030204" pitchFamily="34" charset="0"/>
                <a:cs typeface="Calibri" panose="020F0502020204030204" pitchFamily="34" charset="0"/>
              </a:rPr>
              <a:t>(ISO)</a:t>
            </a:r>
            <a:r>
              <a:rPr lang="en-GB" sz="1450" b="0" i="0" dirty="0">
                <a:effectLst/>
                <a:latin typeface="Calibri" panose="020F0502020204030204" pitchFamily="34" charset="0"/>
                <a:ea typeface="Calibri" panose="020F0502020204030204" pitchFamily="34" charset="0"/>
                <a:cs typeface="Calibri" panose="020F0502020204030204" pitchFamily="34" charset="0"/>
              </a:rPr>
              <a:t> is an independent, non-governmental international organization</a:t>
            </a:r>
            <a:r>
              <a:rPr lang="en-GB" sz="1450" dirty="0">
                <a:latin typeface="Calibri" panose="020F0502020204030204" pitchFamily="34" charset="0"/>
                <a:ea typeface="Calibri" panose="020F0502020204030204" pitchFamily="34" charset="0"/>
                <a:cs typeface="Calibri" panose="020F0502020204030204" pitchFamily="34" charset="0"/>
              </a:rPr>
              <a:t> founded </a:t>
            </a:r>
            <a:r>
              <a:rPr lang="en-GB" sz="1450" b="0" i="0" dirty="0">
                <a:effectLst/>
                <a:latin typeface="Calibri" panose="020F0502020204030204" pitchFamily="34" charset="0"/>
                <a:ea typeface="Calibri" panose="020F0502020204030204" pitchFamily="34" charset="0"/>
                <a:cs typeface="Calibri" panose="020F0502020204030204" pitchFamily="34" charset="0"/>
              </a:rPr>
              <a:t>in 1947, which now links 169 national standards bodies    (as of 2023)</a:t>
            </a:r>
            <a:r>
              <a:rPr lang="en-GB" sz="1450" b="0" i="0" baseline="30000" dirty="0">
                <a:latin typeface="Calibri" panose="020F0502020204030204" pitchFamily="34" charset="0"/>
                <a:ea typeface="Calibri" panose="020F0502020204030204" pitchFamily="34" charset="0"/>
                <a:cs typeface="Calibri" panose="020F0502020204030204" pitchFamily="34" charset="0"/>
              </a:rPr>
              <a:t>1</a:t>
            </a:r>
          </a:p>
          <a:p>
            <a:pPr marL="342900" indent="-342900">
              <a:spcBef>
                <a:spcPts val="600"/>
              </a:spcBef>
              <a:spcAft>
                <a:spcPts val="600"/>
              </a:spcAft>
              <a:buSzPct val="120000"/>
              <a:buFont typeface="Arial" panose="020B0604020202020204" pitchFamily="34" charset="0"/>
              <a:buChar char="•"/>
            </a:pPr>
            <a:r>
              <a:rPr lang="en-GB" sz="1450" b="1" i="0" dirty="0">
                <a:effectLst/>
                <a:latin typeface="Calibri" panose="020F0502020204030204" pitchFamily="34" charset="0"/>
                <a:ea typeface="Calibri" panose="020F0502020204030204" pitchFamily="34" charset="0"/>
                <a:cs typeface="Calibri" panose="020F0502020204030204" pitchFamily="34" charset="0"/>
              </a:rPr>
              <a:t>ISO standards </a:t>
            </a:r>
            <a:r>
              <a:rPr lang="en-GB" sz="1450" i="0" dirty="0">
                <a:effectLst/>
                <a:latin typeface="Calibri" panose="020F0502020204030204" pitchFamily="34" charset="0"/>
                <a:ea typeface="Calibri" panose="020F0502020204030204" pitchFamily="34" charset="0"/>
                <a:cs typeface="Calibri" panose="020F0502020204030204" pitchFamily="34" charset="0"/>
              </a:rPr>
              <a:t>are</a:t>
            </a:r>
            <a:r>
              <a:rPr lang="en-GB" sz="145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internationally recognised guidelines and specifications developed by ISO. They are “the formula that describes the best way of doing something”</a:t>
            </a:r>
            <a:r>
              <a:rPr lang="en-GB" sz="1450" b="0" i="0" baseline="30000" dirty="0">
                <a:latin typeface="Calibri" panose="020F0502020204030204" pitchFamily="34" charset="0"/>
                <a:ea typeface="Calibri" panose="020F0502020204030204" pitchFamily="34" charset="0"/>
                <a:cs typeface="Calibri" panose="020F0502020204030204" pitchFamily="34" charset="0"/>
              </a:rPr>
              <a:t>1</a:t>
            </a:r>
            <a:r>
              <a:rPr lang="en-GB" sz="1450" b="0" i="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DF715F59-9DD6-BD9B-F114-BCA274C3BA68}"/>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364BFE9-C003-F991-00A8-1EAFC3A4604E}"/>
              </a:ext>
            </a:extLst>
          </p:cNvPr>
          <p:cNvSpPr/>
          <p:nvPr/>
        </p:nvSpPr>
        <p:spPr>
          <a:xfrm>
            <a:off x="9416884" y="6011953"/>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49393C1-64EA-0FBB-A5DE-81C3F3DCF0EA}"/>
              </a:ext>
            </a:extLst>
          </p:cNvPr>
          <p:cNvSpPr txBox="1"/>
          <p:nvPr/>
        </p:nvSpPr>
        <p:spPr>
          <a:xfrm>
            <a:off x="1346547" y="6008556"/>
            <a:ext cx="9249229" cy="605294"/>
          </a:xfrm>
          <a:prstGeom prst="rect">
            <a:avLst/>
          </a:prstGeom>
          <a:noFill/>
        </p:spPr>
        <p:txBody>
          <a:bodyPr wrap="square">
            <a:spAutoFit/>
          </a:bodyPr>
          <a:lstStyle/>
          <a:p>
            <a:pPr marL="228600" indent="-228600">
              <a:spcBef>
                <a:spcPts val="100"/>
              </a:spcBef>
              <a:buFontTx/>
              <a:buAutoNum type="arabicPeriod"/>
            </a:pPr>
            <a:r>
              <a:rPr kumimoji="0" lang="en-US" altLang="en-US" sz="600" b="0" i="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International Organization for Standardization. "ISO - International Organization for Standardization." ISO, https://www.iso.org/home.html. Accessed 9 January 2025. </a:t>
            </a:r>
          </a:p>
          <a:p>
            <a:pPr marL="228600" indent="-228600">
              <a:spcBef>
                <a:spcPts val="100"/>
              </a:spcBef>
              <a:buAutoNum type="arabicPeriod"/>
            </a:pPr>
            <a:r>
              <a:rPr kumimoji="0" lang="en-US" altLang="en-US" sz="600" b="0" i="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ISO/TC 211. "ISO/TC 211 Geographic information/Geomatics" ISO, </a:t>
            </a:r>
            <a:r>
              <a:rPr kumimoji="0" lang="en-GB" altLang="en-US" sz="600" b="0" i="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https://committee.iso.org/home/tc211. Accessed 9 January 2025.</a:t>
            </a:r>
            <a:endParaRPr lang="en-US" altLang="en-US" sz="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00"/>
              </a:spcBef>
              <a:buAutoNum type="arabicPeriod"/>
            </a:pP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ISO/TC 211. "ISO/TC 211 Geographic Information/Geomatics. </a:t>
            </a:r>
            <a:r>
              <a:rPr kumimoji="0" lang="en-US" altLang="en-US" sz="600" b="0" i="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Projects</a:t>
            </a: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ISO, https://committee.iso.org/sites/tc211/home/projects.html. Accessed 21 January 2025.</a:t>
            </a:r>
          </a:p>
          <a:p>
            <a:pPr marL="228600" indent="-228600">
              <a:spcBef>
                <a:spcPts val="100"/>
              </a:spcBef>
              <a:buAutoNum type="arabicPeriod"/>
            </a:pPr>
            <a:r>
              <a:rPr kumimoji="0" lang="en-GB" altLang="en-US" sz="600" b="0"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International Organization for Standardization. "ISO/TC 211 Geographic Information/Geomatics." ISO, https://www.iso.org/committee/54904.html. Accessed 21 January 2025.</a:t>
            </a:r>
          </a:p>
          <a:p>
            <a:pPr marL="228600" indent="-228600">
              <a:spcBef>
                <a:spcPts val="100"/>
              </a:spcBef>
              <a:buAutoNum type="arabicPeriod"/>
            </a:pPr>
            <a:r>
              <a:rPr kumimoji="0" lang="en-GB" altLang="en-US" sz="600" strike="noStrike" cap="none" normalizeH="0" baseline="0" dirty="0">
                <a:ln>
                  <a:noFill/>
                </a:ln>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International Organization for Standardization. “Standards by ISO/TC 211 Geographic information/Geomatics. Catalogue." ISO, https://www.iso.org/committee/54904/x/catalogue/p/1/u/0/w/0/d/0. Accessed 21 January 2025.</a:t>
            </a:r>
            <a:endParaRPr kumimoji="0" lang="en-US" altLang="en-US" sz="600" b="0"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A12C6C0-B32C-B9B5-F96D-0B95EF2ECA48}"/>
              </a:ext>
            </a:extLst>
          </p:cNvPr>
          <p:cNvSpPr txBox="1"/>
          <p:nvPr/>
        </p:nvSpPr>
        <p:spPr>
          <a:xfrm>
            <a:off x="843980" y="2990265"/>
            <a:ext cx="10663293" cy="2639184"/>
          </a:xfrm>
          <a:prstGeom prst="rect">
            <a:avLst/>
          </a:prstGeom>
          <a:noFill/>
        </p:spPr>
        <p:txBody>
          <a:bodyPr wrap="square">
            <a:spAutoFit/>
          </a:bodyPr>
          <a:lstStyle/>
          <a:p>
            <a:pPr marL="342900" indent="-342900">
              <a:spcBef>
                <a:spcPts val="600"/>
              </a:spcBef>
              <a:buSzPct val="120000"/>
              <a:buFont typeface="Arial" panose="020B0604020202020204" pitchFamily="34" charset="0"/>
              <a:buChar char="•"/>
            </a:pPr>
            <a:r>
              <a:rPr lang="en-GB" sz="1450" b="1" i="0" dirty="0">
                <a:effectLst/>
                <a:latin typeface="Calibri" panose="020F0502020204030204" pitchFamily="34" charset="0"/>
                <a:ea typeface="Calibri" panose="020F0502020204030204" pitchFamily="34" charset="0"/>
                <a:cs typeface="Calibri" panose="020F0502020204030204" pitchFamily="34" charset="0"/>
              </a:rPr>
              <a:t>ISO Technical </a:t>
            </a:r>
            <a:r>
              <a:rPr lang="en-GB" sz="1450" b="1" dirty="0">
                <a:latin typeface="Calibri" panose="020F0502020204030204" pitchFamily="34" charset="0"/>
                <a:ea typeface="Calibri" panose="020F0502020204030204" pitchFamily="34" charset="0"/>
                <a:cs typeface="Calibri" panose="020F0502020204030204" pitchFamily="34" charset="0"/>
              </a:rPr>
              <a:t>Committee</a:t>
            </a:r>
            <a:r>
              <a:rPr lang="en-GB" sz="1450" b="1" i="0" dirty="0">
                <a:effectLst/>
                <a:latin typeface="Calibri" panose="020F0502020204030204" pitchFamily="34" charset="0"/>
                <a:ea typeface="Calibri" panose="020F0502020204030204" pitchFamily="34" charset="0"/>
                <a:cs typeface="Calibri" panose="020F0502020204030204" pitchFamily="34" charset="0"/>
              </a:rPr>
              <a:t> 211 </a:t>
            </a:r>
            <a:r>
              <a:rPr lang="en-GB" sz="1450" b="0" i="0" dirty="0">
                <a:effectLst/>
                <a:latin typeface="Calibri" panose="020F0502020204030204" pitchFamily="34" charset="0"/>
                <a:ea typeface="Calibri" panose="020F0502020204030204" pitchFamily="34" charset="0"/>
                <a:cs typeface="Calibri" panose="020F0502020204030204" pitchFamily="34" charset="0"/>
              </a:rPr>
              <a:t>(ISO/TC 211)</a:t>
            </a:r>
            <a:r>
              <a:rPr lang="en-GB" sz="1450" b="0" i="0" baseline="30000" dirty="0">
                <a:latin typeface="Calibri" panose="020F0502020204030204" pitchFamily="34" charset="0"/>
                <a:ea typeface="Calibri" panose="020F0502020204030204" pitchFamily="34" charset="0"/>
                <a:cs typeface="Calibri" panose="020F0502020204030204" pitchFamily="34" charset="0"/>
              </a:rPr>
              <a:t>2</a:t>
            </a:r>
            <a:endParaRPr lang="en-GB" sz="1450" b="0" i="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600"/>
              </a:spcBef>
              <a:buSzPct val="80000"/>
              <a:buFont typeface="Courier New" panose="02070309020205020404" pitchFamily="49" charset="0"/>
              <a:buChar char="o"/>
            </a:pPr>
            <a:r>
              <a:rPr lang="en-GB" sz="1450" b="0" i="0" dirty="0">
                <a:effectLst/>
                <a:latin typeface="Calibri" panose="020F0502020204030204" pitchFamily="34" charset="0"/>
                <a:ea typeface="Calibri" panose="020F0502020204030204" pitchFamily="34" charset="0"/>
                <a:cs typeface="Calibri" panose="020F0502020204030204" pitchFamily="34" charset="0"/>
              </a:rPr>
              <a:t>Develops standards for geographic information and geomatics</a:t>
            </a:r>
          </a:p>
          <a:p>
            <a:pPr marL="800100" lvl="1" indent="-342900">
              <a:spcBef>
                <a:spcPts val="600"/>
              </a:spcBef>
              <a:buSzPct val="80000"/>
              <a:buFont typeface="Courier New" panose="02070309020205020404" pitchFamily="49" charset="0"/>
              <a:buChar char="o"/>
            </a:pPr>
            <a:r>
              <a:rPr lang="en-GB" sz="1450" b="0" i="0" dirty="0">
                <a:effectLst/>
                <a:latin typeface="Calibri" panose="020F0502020204030204" pitchFamily="34" charset="0"/>
                <a:ea typeface="Calibri" panose="020F0502020204030204" pitchFamily="34" charset="0"/>
                <a:cs typeface="Calibri" panose="020F0502020204030204" pitchFamily="34" charset="0"/>
              </a:rPr>
              <a:t>Specifies methods, tools, and services for data management, </a:t>
            </a:r>
            <a:r>
              <a:rPr lang="en-GB" sz="1450" dirty="0">
                <a:latin typeface="Calibri" panose="020F0502020204030204" pitchFamily="34" charset="0"/>
                <a:ea typeface="Calibri" panose="020F0502020204030204" pitchFamily="34" charset="0"/>
                <a:cs typeface="Calibri" panose="020F0502020204030204" pitchFamily="34" charset="0"/>
              </a:rPr>
              <a:t>including </a:t>
            </a:r>
            <a:r>
              <a:rPr lang="en-GB" sz="1450" b="0" i="0" dirty="0">
                <a:effectLst/>
                <a:latin typeface="Calibri" panose="020F0502020204030204" pitchFamily="34" charset="0"/>
                <a:ea typeface="Calibri" panose="020F0502020204030204" pitchFamily="34" charset="0"/>
                <a:cs typeface="Calibri" panose="020F0502020204030204" pitchFamily="34" charset="0"/>
              </a:rPr>
              <a:t>acquisition, processing, analysis, access, publishing and transferring of data </a:t>
            </a:r>
            <a:r>
              <a:rPr lang="en-GB" sz="1450" dirty="0">
                <a:latin typeface="Calibri" panose="020F0502020204030204" pitchFamily="34" charset="0"/>
                <a:ea typeface="Calibri" panose="020F0502020204030204" pitchFamily="34" charset="0"/>
                <a:cs typeface="Calibri" panose="020F0502020204030204" pitchFamily="34" charset="0"/>
              </a:rPr>
              <a:t>between different</a:t>
            </a:r>
            <a:r>
              <a:rPr lang="en-GB" sz="1450" b="0" i="0" dirty="0">
                <a:effectLst/>
                <a:latin typeface="Calibri" panose="020F0502020204030204" pitchFamily="34" charset="0"/>
                <a:ea typeface="Calibri" panose="020F0502020204030204" pitchFamily="34" charset="0"/>
                <a:cs typeface="Calibri" panose="020F0502020204030204" pitchFamily="34" charset="0"/>
              </a:rPr>
              <a:t> users and systems</a:t>
            </a:r>
          </a:p>
          <a:p>
            <a:pPr marL="800100" lvl="1" indent="-342900">
              <a:spcBef>
                <a:spcPts val="600"/>
              </a:spcBef>
              <a:buSzPct val="80000"/>
              <a:buFont typeface="Courier New" panose="02070309020205020404" pitchFamily="49" charset="0"/>
              <a:buChar char="o"/>
            </a:pPr>
            <a:r>
              <a:rPr lang="en-GB" sz="1450" dirty="0">
                <a:latin typeface="Calibri" panose="020F0502020204030204" pitchFamily="34" charset="0"/>
                <a:ea typeface="Calibri" panose="020F0502020204030204" pitchFamily="34" charset="0"/>
                <a:cs typeface="Calibri" panose="020F0502020204030204" pitchFamily="34" charset="0"/>
              </a:rPr>
              <a:t>Li</a:t>
            </a:r>
            <a:r>
              <a:rPr lang="en-GB" sz="1450" b="0" i="0" dirty="0">
                <a:effectLst/>
                <a:latin typeface="Calibri" panose="020F0502020204030204" pitchFamily="34" charset="0"/>
                <a:ea typeface="Calibri" panose="020F0502020204030204" pitchFamily="34" charset="0"/>
                <a:cs typeface="Calibri" panose="020F0502020204030204" pitchFamily="34" charset="0"/>
              </a:rPr>
              <a:t>nks to appropriate standards for information technology and data</a:t>
            </a:r>
          </a:p>
          <a:p>
            <a:pPr marL="800100" lvl="1" indent="-342900">
              <a:spcBef>
                <a:spcPts val="600"/>
              </a:spcBef>
              <a:buSzPct val="80000"/>
              <a:buFont typeface="Courier New" panose="02070309020205020404" pitchFamily="49" charset="0"/>
              <a:buChar char="o"/>
            </a:pPr>
            <a:r>
              <a:rPr lang="en-GB" sz="1450" dirty="0">
                <a:latin typeface="Calibri" panose="020F0502020204030204" pitchFamily="34" charset="0"/>
                <a:ea typeface="Calibri" panose="020F0502020204030204" pitchFamily="34" charset="0"/>
                <a:cs typeface="Calibri" panose="020F0502020204030204" pitchFamily="34" charset="0"/>
              </a:rPr>
              <a:t>P</a:t>
            </a:r>
            <a:r>
              <a:rPr lang="en-GB" sz="1450" b="0" i="0" dirty="0">
                <a:effectLst/>
                <a:latin typeface="Calibri" panose="020F0502020204030204" pitchFamily="34" charset="0"/>
                <a:ea typeface="Calibri" panose="020F0502020204030204" pitchFamily="34" charset="0"/>
                <a:cs typeface="Calibri" panose="020F0502020204030204" pitchFamily="34" charset="0"/>
              </a:rPr>
              <a:t>rovides a framework for the development of sector-specific applications using geographic data</a:t>
            </a:r>
          </a:p>
          <a:p>
            <a:pPr marL="800100" lvl="1" indent="-342900">
              <a:spcBef>
                <a:spcPts val="600"/>
              </a:spcBef>
              <a:buSzPct val="80000"/>
              <a:buFont typeface="Courier New" panose="02070309020205020404" pitchFamily="49" charset="0"/>
              <a:buChar char="o"/>
            </a:pPr>
            <a:r>
              <a:rPr lang="en-GB" sz="1450" dirty="0">
                <a:effectLst/>
                <a:latin typeface="Calibri" panose="020F0502020204030204" pitchFamily="34" charset="0"/>
                <a:ea typeface="Calibri" panose="020F0502020204030204" pitchFamily="34" charset="0"/>
                <a:cs typeface="Calibri" panose="020F0502020204030204" pitchFamily="34" charset="0"/>
              </a:rPr>
              <a:t>Under the direct responsibility of ISO/TC 211</a:t>
            </a:r>
            <a:r>
              <a:rPr lang="en-GB" sz="1450" baseline="30000" dirty="0">
                <a:latin typeface="Calibri" panose="020F0502020204030204" pitchFamily="34" charset="0"/>
                <a:ea typeface="Calibri" panose="020F0502020204030204" pitchFamily="34" charset="0"/>
                <a:cs typeface="Calibri" panose="020F0502020204030204" pitchFamily="34" charset="0"/>
              </a:rPr>
              <a:t>3 4</a:t>
            </a:r>
            <a:endParaRPr lang="en-GB" sz="1450" dirty="0">
              <a:latin typeface="Calibri" panose="020F0502020204030204" pitchFamily="34" charset="0"/>
              <a:ea typeface="Calibri" panose="020F0502020204030204" pitchFamily="34" charset="0"/>
              <a:cs typeface="Calibri" panose="020F0502020204030204" pitchFamily="34" charset="0"/>
            </a:endParaRPr>
          </a:p>
          <a:p>
            <a:pPr marL="1257300" lvl="2" indent="-342900">
              <a:spcBef>
                <a:spcPts val="600"/>
              </a:spcBef>
              <a:buSzPct val="80000"/>
              <a:buFont typeface="Wingdings" panose="05000000000000000000" pitchFamily="2" charset="2"/>
              <a:buChar char="§"/>
            </a:pPr>
            <a:r>
              <a:rPr lang="en-GB" sz="1450" dirty="0">
                <a:latin typeface="Calibri" panose="020F0502020204030204" pitchFamily="34" charset="0"/>
                <a:ea typeface="Calibri" panose="020F0502020204030204" pitchFamily="34" charset="0"/>
                <a:cs typeface="Calibri" panose="020F0502020204030204" pitchFamily="34" charset="0"/>
              </a:rPr>
              <a:t>100 standards published</a:t>
            </a:r>
            <a:r>
              <a:rPr lang="en-GB" sz="1450" baseline="30000" dirty="0">
                <a:latin typeface="Calibri" panose="020F0502020204030204" pitchFamily="34" charset="0"/>
                <a:ea typeface="Calibri" panose="020F0502020204030204" pitchFamily="34" charset="0"/>
                <a:cs typeface="Calibri" panose="020F0502020204030204" pitchFamily="34" charset="0"/>
              </a:rPr>
              <a:t>5</a:t>
            </a:r>
            <a:endParaRPr lang="en-GB" sz="1450" dirty="0">
              <a:latin typeface="Calibri" panose="020F0502020204030204" pitchFamily="34" charset="0"/>
              <a:ea typeface="Calibri" panose="020F0502020204030204" pitchFamily="34" charset="0"/>
              <a:cs typeface="Calibri" panose="020F0502020204030204" pitchFamily="34" charset="0"/>
            </a:endParaRPr>
          </a:p>
          <a:p>
            <a:pPr marL="1257300" lvl="2" indent="-342900">
              <a:spcBef>
                <a:spcPts val="600"/>
              </a:spcBef>
              <a:buSzPct val="80000"/>
              <a:buFont typeface="Wingdings" panose="05000000000000000000" pitchFamily="2" charset="2"/>
              <a:buChar char="§"/>
            </a:pPr>
            <a:r>
              <a:rPr lang="en-GB" sz="1450" dirty="0">
                <a:latin typeface="Calibri" panose="020F0502020204030204" pitchFamily="34" charset="0"/>
                <a:ea typeface="Calibri" panose="020F0502020204030204" pitchFamily="34" charset="0"/>
                <a:cs typeface="Calibri" panose="020F0502020204030204" pitchFamily="34" charset="0"/>
              </a:rPr>
              <a:t>28 are under development</a:t>
            </a:r>
            <a:r>
              <a:rPr lang="en-GB" sz="1450" baseline="30000" dirty="0">
                <a:latin typeface="Calibri" panose="020F0502020204030204" pitchFamily="34" charset="0"/>
                <a:ea typeface="Calibri" panose="020F0502020204030204" pitchFamily="34" charset="0"/>
                <a:cs typeface="Calibri" panose="020F0502020204030204" pitchFamily="34" charset="0"/>
              </a:rPr>
              <a:t>5</a:t>
            </a:r>
          </a:p>
        </p:txBody>
      </p:sp>
      <p:grpSp>
        <p:nvGrpSpPr>
          <p:cNvPr id="11" name="Group 10">
            <a:extLst>
              <a:ext uri="{FF2B5EF4-FFF2-40B4-BE49-F238E27FC236}">
                <a16:creationId xmlns:a16="http://schemas.microsoft.com/office/drawing/2014/main" id="{6B577CBF-CB6B-25E0-B245-A3246511900F}"/>
              </a:ext>
            </a:extLst>
          </p:cNvPr>
          <p:cNvGrpSpPr/>
          <p:nvPr/>
        </p:nvGrpSpPr>
        <p:grpSpPr>
          <a:xfrm>
            <a:off x="10070436" y="5671144"/>
            <a:ext cx="2531327" cy="1220833"/>
            <a:chOff x="0" y="5637167"/>
            <a:chExt cx="2531327" cy="1220833"/>
          </a:xfrm>
        </p:grpSpPr>
        <p:sp>
          <p:nvSpPr>
            <p:cNvPr id="12" name="Rectangle 11">
              <a:extLst>
                <a:ext uri="{FF2B5EF4-FFF2-40B4-BE49-F238E27FC236}">
                  <a16:creationId xmlns:a16="http://schemas.microsoft.com/office/drawing/2014/main" id="{9E59A5DE-553C-91A6-E257-10EBC2350626}"/>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13" name="Text Box 2">
              <a:extLst>
                <a:ext uri="{FF2B5EF4-FFF2-40B4-BE49-F238E27FC236}">
                  <a16:creationId xmlns:a16="http://schemas.microsoft.com/office/drawing/2014/main" id="{F9F48B20-6939-958D-FA88-BF997359189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STRONGER.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TOGETHER.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4" name="Rectangle 13">
              <a:extLst>
                <a:ext uri="{FF2B5EF4-FFF2-40B4-BE49-F238E27FC236}">
                  <a16:creationId xmlns:a16="http://schemas.microsoft.com/office/drawing/2014/main" id="{37ED2921-160F-60E9-DBDB-85120AE4C680}"/>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descr="A logo with a circular design&#10;&#10;Description automatically generated with medium confidence">
            <a:extLst>
              <a:ext uri="{FF2B5EF4-FFF2-40B4-BE49-F238E27FC236}">
                <a16:creationId xmlns:a16="http://schemas.microsoft.com/office/drawing/2014/main" id="{E54FF65E-861A-F5F7-E883-01DE18D62D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30154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56D5-D520-64A6-9E1C-72A5FD4BCA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80B185-AF22-B149-7D4A-1973CD78C759}"/>
              </a:ext>
            </a:extLst>
          </p:cNvPr>
          <p:cNvSpPr>
            <a:spLocks noGrp="1"/>
          </p:cNvSpPr>
          <p:nvPr>
            <p:ph type="title"/>
          </p:nvPr>
        </p:nvSpPr>
        <p:spPr>
          <a:xfrm>
            <a:off x="513080" y="297750"/>
            <a:ext cx="10536936" cy="831695"/>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ISO 6709 for representing geographic locations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F39DB4F0-8604-C653-420C-FF37247D9A47}"/>
              </a:ext>
            </a:extLst>
          </p:cNvPr>
          <p:cNvSpPr>
            <a:spLocks noGrp="1"/>
          </p:cNvSpPr>
          <p:nvPr>
            <p:ph type="ftr" sz="quarter" idx="11"/>
          </p:nvPr>
        </p:nvSpPr>
        <p:spPr/>
        <p:txBody>
          <a:bodyPr/>
          <a:lstStyle/>
          <a:p>
            <a:fld id="{47DF31F5-2E7D-4A97-961F-21FABE93410E}" type="slidenum">
              <a:rPr lang="de-DE" sz="1000" smtClean="0"/>
              <a:t>11</a:t>
            </a:fld>
            <a:endParaRPr lang="de-DE" sz="1000" dirty="0"/>
          </a:p>
        </p:txBody>
      </p:sp>
      <p:sp>
        <p:nvSpPr>
          <p:cNvPr id="8" name="TextBox 7">
            <a:extLst>
              <a:ext uri="{FF2B5EF4-FFF2-40B4-BE49-F238E27FC236}">
                <a16:creationId xmlns:a16="http://schemas.microsoft.com/office/drawing/2014/main" id="{880340D0-9B74-11B2-6891-2E5BCC1694A7}"/>
              </a:ext>
            </a:extLst>
          </p:cNvPr>
          <p:cNvSpPr txBox="1"/>
          <p:nvPr/>
        </p:nvSpPr>
        <p:spPr>
          <a:xfrm>
            <a:off x="525272" y="1181998"/>
            <a:ext cx="11496040" cy="1015663"/>
          </a:xfrm>
          <a:prstGeom prst="rect">
            <a:avLst/>
          </a:prstGeom>
          <a:noFill/>
        </p:spPr>
        <p:txBody>
          <a:bodyPr wrap="square">
            <a:spAutoFit/>
          </a:bodyPr>
          <a:lstStyle/>
          <a:p>
            <a:r>
              <a:rPr lang="en-GB" sz="15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ISO 6709:2022 “Standard representation of geographic point location by coordinates”</a:t>
            </a:r>
            <a:r>
              <a:rPr lang="en-GB" sz="15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5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https://www.iso.org/standard/75147.html</a:t>
            </a:r>
            <a:endParaRPr lang="en-GB" sz="15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GB" sz="15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This document </a:t>
            </a:r>
            <a:r>
              <a:rPr lang="en-GB" sz="15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provides a standard for representing </a:t>
            </a:r>
            <a:r>
              <a:rPr lang="en-GB" sz="15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geographic </a:t>
            </a:r>
            <a:r>
              <a:rPr lang="en-GB" sz="15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locations in numbers</a:t>
            </a:r>
            <a:r>
              <a:rPr lang="en-GB" sz="15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i.e., coordinates, by latitude, longitude, height or depth, and a coordinate reference system. It also specifies machine-readable coordinate formats, suitable for electronic data exchange, </a:t>
            </a:r>
            <a:r>
              <a:rPr lang="en-GB" sz="15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and </a:t>
            </a:r>
            <a:r>
              <a:rPr lang="en-GB" sz="15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pro</a:t>
            </a:r>
            <a:r>
              <a:rPr lang="en-GB" sz="15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vides guidelines for human-readable coordinate formats.</a:t>
            </a:r>
          </a:p>
        </p:txBody>
      </p:sp>
      <p:sp>
        <p:nvSpPr>
          <p:cNvPr id="3" name="TextBox 2">
            <a:extLst>
              <a:ext uri="{FF2B5EF4-FFF2-40B4-BE49-F238E27FC236}">
                <a16:creationId xmlns:a16="http://schemas.microsoft.com/office/drawing/2014/main" id="{CC791FF1-6FC2-7AD7-6F5D-A9E6DB096071}"/>
              </a:ext>
            </a:extLst>
          </p:cNvPr>
          <p:cNvSpPr txBox="1"/>
          <p:nvPr/>
        </p:nvSpPr>
        <p:spPr>
          <a:xfrm>
            <a:off x="525272" y="5319764"/>
            <a:ext cx="9012186" cy="261610"/>
          </a:xfrm>
          <a:prstGeom prst="rect">
            <a:avLst/>
          </a:prstGeom>
          <a:noFill/>
        </p:spPr>
        <p:txBody>
          <a:bodyPr wrap="square">
            <a:spAutoFit/>
          </a:bodyPr>
          <a:lstStyle/>
          <a:p>
            <a:r>
              <a:rPr lang="en-GB" sz="1100" i="0" dirty="0">
                <a:effectLst/>
                <a:latin typeface="Calibri" panose="020F0502020204030204" pitchFamily="34" charset="0"/>
                <a:ea typeface="Calibri" panose="020F0502020204030204" pitchFamily="34" charset="0"/>
                <a:cs typeface="Calibri" panose="020F0502020204030204" pitchFamily="34" charset="0"/>
              </a:rPr>
              <a:t>Example of a string representation of latitude and longitude for a geographic location</a:t>
            </a:r>
          </a:p>
        </p:txBody>
      </p:sp>
      <p:sp>
        <p:nvSpPr>
          <p:cNvPr id="4" name="Rectangle 3">
            <a:extLst>
              <a:ext uri="{FF2B5EF4-FFF2-40B4-BE49-F238E27FC236}">
                <a16:creationId xmlns:a16="http://schemas.microsoft.com/office/drawing/2014/main" id="{D7D1B842-2702-8D0C-E081-55C8B424B916}"/>
              </a:ext>
            </a:extLst>
          </p:cNvPr>
          <p:cNvSpPr/>
          <p:nvPr/>
        </p:nvSpPr>
        <p:spPr>
          <a:xfrm>
            <a:off x="10131464" y="5980171"/>
            <a:ext cx="1805058" cy="877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9202141-DCBB-4BF5-52D0-B304C31A62AC}"/>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D5C3319E-B095-2FDC-1781-4570791D85DA}"/>
              </a:ext>
            </a:extLst>
          </p:cNvPr>
          <p:cNvGraphicFramePr>
            <a:graphicFrameLocks noGrp="1"/>
          </p:cNvGraphicFramePr>
          <p:nvPr/>
        </p:nvGraphicFramePr>
        <p:xfrm>
          <a:off x="609600" y="2326150"/>
          <a:ext cx="10578606" cy="2926080"/>
        </p:xfrm>
        <a:graphic>
          <a:graphicData uri="http://schemas.openxmlformats.org/drawingml/2006/table">
            <a:tbl>
              <a:tblPr firstRow="1" bandRow="1">
                <a:tableStyleId>{5C22544A-7EE6-4342-B048-85BDC9FD1C3A}</a:tableStyleId>
              </a:tblPr>
              <a:tblGrid>
                <a:gridCol w="1097605">
                  <a:extLst>
                    <a:ext uri="{9D8B030D-6E8A-4147-A177-3AD203B41FA5}">
                      <a16:colId xmlns:a16="http://schemas.microsoft.com/office/drawing/2014/main" val="3542779593"/>
                    </a:ext>
                  </a:extLst>
                </a:gridCol>
                <a:gridCol w="1949139">
                  <a:extLst>
                    <a:ext uri="{9D8B030D-6E8A-4147-A177-3AD203B41FA5}">
                      <a16:colId xmlns:a16="http://schemas.microsoft.com/office/drawing/2014/main" val="1327632799"/>
                    </a:ext>
                  </a:extLst>
                </a:gridCol>
                <a:gridCol w="2151960">
                  <a:extLst>
                    <a:ext uri="{9D8B030D-6E8A-4147-A177-3AD203B41FA5}">
                      <a16:colId xmlns:a16="http://schemas.microsoft.com/office/drawing/2014/main" val="3249369766"/>
                    </a:ext>
                  </a:extLst>
                </a:gridCol>
                <a:gridCol w="1993729">
                  <a:extLst>
                    <a:ext uri="{9D8B030D-6E8A-4147-A177-3AD203B41FA5}">
                      <a16:colId xmlns:a16="http://schemas.microsoft.com/office/drawing/2014/main" val="2971998060"/>
                    </a:ext>
                  </a:extLst>
                </a:gridCol>
                <a:gridCol w="3386173">
                  <a:extLst>
                    <a:ext uri="{9D8B030D-6E8A-4147-A177-3AD203B41FA5}">
                      <a16:colId xmlns:a16="http://schemas.microsoft.com/office/drawing/2014/main" val="1386460448"/>
                    </a:ext>
                  </a:extLst>
                </a:gridCol>
              </a:tblGrid>
              <a:tr h="0">
                <a:tc rowSpan="2">
                  <a:txBody>
                    <a:bodyPr/>
                    <a:lstStyle/>
                    <a:p>
                      <a:pPr algn="l">
                        <a:spcBef>
                          <a:spcPts val="0"/>
                        </a:spcBef>
                        <a:spcAft>
                          <a:spcPts val="0"/>
                        </a:spcAft>
                      </a:pPr>
                      <a:r>
                        <a:rPr lang="en-GB" sz="1100" b="1" dirty="0">
                          <a:solidFill>
                            <a:schemeClr val="tx1"/>
                          </a:solidFill>
                          <a:latin typeface="Arial" panose="020B0604020202020204" pitchFamily="34" charset="0"/>
                          <a:cs typeface="Arial" panose="020B0604020202020204" pitchFamily="34" charset="0"/>
                        </a:rPr>
                        <a:t>Coordinates</a:t>
                      </a: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Arial" panose="020B0604020202020204" pitchFamily="34" charset="0"/>
                          <a:cs typeface="Arial" panose="020B0604020202020204" pitchFamily="34" charset="0"/>
                        </a:rPr>
                        <a:t>Conventional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FF0000"/>
                          </a:solidFill>
                          <a:latin typeface="Arial" panose="020B0604020202020204" pitchFamily="34" charset="0"/>
                          <a:cs typeface="Arial" panose="020B0604020202020204" pitchFamily="34" charset="0"/>
                        </a:rPr>
                        <a:t>NOT </a:t>
                      </a:r>
                      <a:r>
                        <a:rPr lang="en-GB" sz="1100" b="1" i="0" u="none" strike="noStrike" baseline="0" dirty="0">
                          <a:solidFill>
                            <a:srgbClr val="000000"/>
                          </a:solidFill>
                          <a:latin typeface="Arial" panose="020B0604020202020204" pitchFamily="34" charset="0"/>
                          <a:cs typeface="Arial" panose="020B0604020202020204" pitchFamily="34" charset="0"/>
                        </a:rPr>
                        <a:t>ISO 6709:2022 </a:t>
                      </a:r>
                      <a:endParaRPr lang="en-GB" sz="1100" b="1" dirty="0">
                        <a:latin typeface="Arial" panose="020B0604020202020204" pitchFamily="34" charset="0"/>
                        <a:cs typeface="Arial" panose="020B0604020202020204" pitchFamily="34" charset="0"/>
                      </a:endParaRP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Arial" panose="020B0604020202020204" pitchFamily="34" charset="0"/>
                          <a:cs typeface="Arial" panose="020B0604020202020204" pitchFamily="34" charset="0"/>
                        </a:rPr>
                        <a:t>ISO 6709:2022 </a:t>
                      </a:r>
                      <a:endParaRPr lang="en-GB" sz="1100" b="1" dirty="0">
                        <a:latin typeface="Arial" panose="020B0604020202020204" pitchFamily="34" charset="0"/>
                        <a:cs typeface="Arial" panose="020B0604020202020204" pitchFamily="34" charset="0"/>
                      </a:endParaRP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hMerge="1">
                  <a:txBody>
                    <a:bodyPr/>
                    <a:lstStyle/>
                    <a:p>
                      <a:endParaRPr dirty="0"/>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latin typeface="Arial" panose="020B0604020202020204" pitchFamily="34" charset="0"/>
                        <a:cs typeface="Arial" panose="020B0604020202020204" pitchFamily="34" charset="0"/>
                      </a:endParaRP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3335362085"/>
                  </a:ext>
                </a:extLst>
              </a:tr>
              <a:tr h="0">
                <a:tc vMerge="1">
                  <a:txBody>
                    <a:bodyPr/>
                    <a:lstStyle/>
                    <a:p>
                      <a:pPr algn="l">
                        <a:spcBef>
                          <a:spcPts val="0"/>
                        </a:spcBef>
                        <a:spcAft>
                          <a:spcPts val="0"/>
                        </a:spcAft>
                      </a:pPr>
                      <a:endParaRPr lang="en-GB" sz="1200" b="1" dirty="0">
                        <a:solidFill>
                          <a:schemeClr val="tx1"/>
                        </a:solidFill>
                        <a:latin typeface="Arial" panose="020B0604020202020204" pitchFamily="34" charset="0"/>
                        <a:cs typeface="Arial" panose="020B0604020202020204" pitchFamily="34" charset="0"/>
                      </a:endParaRP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Human-readable</a:t>
                      </a: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Machine-readable</a:t>
                      </a: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latin typeface="Arial" panose="020B0604020202020204" pitchFamily="34" charset="0"/>
                        <a:cs typeface="Arial" panose="020B0604020202020204" pitchFamily="34" charset="0"/>
                      </a:endParaRPr>
                    </a:p>
                  </a:txBody>
                  <a:tcPr anchor="ct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868277201"/>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Latitude</a:t>
                      </a:r>
                    </a:p>
                  </a:txBody>
                  <a:tcPr anchor="ctr">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deg [units]</a:t>
                      </a:r>
                      <a:endParaRPr lang="en-GB" sz="1100" dirty="0">
                        <a:effectLst/>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deg, min, sec [units]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±DD.D [format], deg [units]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±DDMMSS.S [format], deg, min, sec [units]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3456208207"/>
                  </a:ext>
                </a:extLst>
              </a:tr>
              <a:tr h="0">
                <a:tc vMerge="1">
                  <a:txBody>
                    <a:bodyPr/>
                    <a:lstStyle/>
                    <a:p>
                      <a:endParaRPr lang="en-GB"/>
                    </a:p>
                  </a:txBody>
                  <a:tcPr>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effectLst/>
                          <a:highlight>
                            <a:srgbClr val="FFFF00"/>
                          </a:highlight>
                          <a:latin typeface="Arial" panose="020B0604020202020204" pitchFamily="34" charset="0"/>
                          <a:cs typeface="Arial" panose="020B0604020202020204" pitchFamily="34" charset="0"/>
                        </a:rPr>
                        <a:t>40.20361 N</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l">
                        <a:spcBef>
                          <a:spcPts val="0"/>
                        </a:spcBef>
                        <a:spcAft>
                          <a:spcPts val="0"/>
                        </a:spcAft>
                      </a:pPr>
                      <a:r>
                        <a:rPr lang="en-GB" sz="1100" b="0" i="0" kern="1200" dirty="0">
                          <a:solidFill>
                            <a:schemeClr val="dk1"/>
                          </a:solidFill>
                          <a:effectLst/>
                          <a:highlight>
                            <a:srgbClr val="FFFF00"/>
                          </a:highlight>
                          <a:latin typeface="Arial" panose="020B0604020202020204" pitchFamily="34" charset="0"/>
                          <a:ea typeface="+mn-ea"/>
                          <a:cs typeface="Arial" panose="020B0604020202020204" pitchFamily="34" charset="0"/>
                        </a:rPr>
                        <a:t>40°12'13.1“N</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l">
                        <a:spcBef>
                          <a:spcPts val="0"/>
                        </a:spcBef>
                        <a:spcAft>
                          <a:spcPts val="0"/>
                        </a:spcAft>
                      </a:pPr>
                      <a:r>
                        <a:rPr lang="en-GB" sz="1100" dirty="0">
                          <a:effectLst/>
                          <a:highlight>
                            <a:srgbClr val="FFFF00"/>
                          </a:highlight>
                          <a:latin typeface="Arial" panose="020B0604020202020204" pitchFamily="34" charset="0"/>
                          <a:cs typeface="Arial" panose="020B0604020202020204" pitchFamily="34" charset="0"/>
                        </a:rPr>
                        <a:t>+40.20361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l">
                        <a:spcBef>
                          <a:spcPts val="0"/>
                        </a:spcBef>
                        <a:spcAft>
                          <a:spcPts val="0"/>
                        </a:spcAft>
                      </a:pPr>
                      <a:r>
                        <a:rPr lang="en-GB" sz="1100" b="0" i="0" kern="1200" dirty="0">
                          <a:solidFill>
                            <a:schemeClr val="dk1"/>
                          </a:solidFill>
                          <a:effectLst/>
                          <a:highlight>
                            <a:srgbClr val="FFFF00"/>
                          </a:highlight>
                          <a:latin typeface="Arial" panose="020B0604020202020204" pitchFamily="34" charset="0"/>
                          <a:ea typeface="+mn-ea"/>
                          <a:cs typeface="Arial" panose="020B0604020202020204" pitchFamily="34" charset="0"/>
                        </a:rPr>
                        <a:t>+401213.1</a:t>
                      </a:r>
                      <a:endParaRPr lang="en-GB" sz="1100" dirty="0">
                        <a:effectLst/>
                        <a:highlight>
                          <a:srgbClr val="FFFF00"/>
                        </a:highlight>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760297410"/>
                  </a:ext>
                </a:extLst>
              </a:tr>
              <a:tr h="0">
                <a:tc vMerge="1">
                  <a:txBody>
                    <a:bodyPr/>
                    <a:lstStyle/>
                    <a:p>
                      <a:endParaRPr lang="en-GB"/>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N for Northern Hemisphere</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N for Northern Hemisphere</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 for Northern Hemisphere and the equator</a:t>
                      </a:r>
                      <a:endParaRPr lang="en-GB" sz="1100" dirty="0">
                        <a:latin typeface="Arial" panose="020B0604020202020204" pitchFamily="34" charset="0"/>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253930153"/>
                  </a:ext>
                </a:extLst>
              </a:tr>
              <a:tr h="0">
                <a:tc vMerge="1">
                  <a:txBody>
                    <a:bodyPr/>
                    <a:lstStyle/>
                    <a:p>
                      <a:endParaRPr lang="en-GB" dirty="0"/>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S for Southern Hemisphere</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S for Southern Hemisphere</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 for Southern Hemisphere</a:t>
                      </a: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571542165"/>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Longitude</a:t>
                      </a:r>
                    </a:p>
                  </a:txBody>
                  <a:tcPr anchor="ctr">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lnB w="9525"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deg [units]</a:t>
                      </a:r>
                      <a:endParaRPr lang="en-GB" sz="1100" dirty="0">
                        <a:effectLst/>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deg, min, sec [units]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±DDD.D [format], deg [units]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±DDDMMSS.S [format], deg, min, sec [units]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9525"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390101982"/>
                  </a:ext>
                </a:extLst>
              </a:tr>
              <a:tr h="0">
                <a:tc vMerge="1">
                  <a:txBody>
                    <a:bodyPr/>
                    <a:lstStyle/>
                    <a:p>
                      <a:endParaRPr lang="en-GB"/>
                    </a:p>
                  </a:txBody>
                  <a:tcPr>
                    <a:lnL w="9525"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l"/>
                      <a:r>
                        <a:rPr lang="en-GB" sz="1100" dirty="0">
                          <a:effectLst/>
                          <a:highlight>
                            <a:srgbClr val="FFFF00"/>
                          </a:highlight>
                          <a:latin typeface="Arial" panose="020B0604020202020204" pitchFamily="34" charset="0"/>
                          <a:cs typeface="Arial" panose="020B0604020202020204" pitchFamily="34" charset="0"/>
                        </a:rPr>
                        <a:t>75.00417 W</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highlight>
                            <a:srgbClr val="FFFF00"/>
                          </a:highlight>
                          <a:latin typeface="Arial" panose="020B0604020202020204" pitchFamily="34" charset="0"/>
                          <a:ea typeface="+mn-ea"/>
                          <a:cs typeface="Arial" panose="020B0604020202020204" pitchFamily="34" charset="0"/>
                        </a:rPr>
                        <a:t>075°00'15.1"W</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l"/>
                      <a:r>
                        <a:rPr lang="en-GB" sz="1100" dirty="0">
                          <a:effectLst/>
                          <a:highlight>
                            <a:srgbClr val="FFFF00"/>
                          </a:highlight>
                          <a:latin typeface="Arial" panose="020B0604020202020204" pitchFamily="34" charset="0"/>
                          <a:cs typeface="Arial" panose="020B0604020202020204" pitchFamily="34" charset="0"/>
                        </a:rPr>
                        <a:t>-075.00417</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tc>
                  <a:txBody>
                    <a:bodyPr/>
                    <a:lstStyle/>
                    <a:p>
                      <a:pPr algn="l"/>
                      <a:r>
                        <a:rPr lang="en-GB" sz="1100" dirty="0">
                          <a:effectLst/>
                          <a:highlight>
                            <a:srgbClr val="FFFF00"/>
                          </a:highlight>
                          <a:latin typeface="Arial" panose="020B0604020202020204" pitchFamily="34" charset="0"/>
                          <a:cs typeface="Arial" panose="020B0604020202020204" pitchFamily="34" charset="0"/>
                        </a:rPr>
                        <a:t>-0750015.1</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33577710"/>
                  </a:ext>
                </a:extLst>
              </a:tr>
              <a:tr h="0">
                <a:tc vMerge="1">
                  <a:txBody>
                    <a:bodyPr/>
                    <a:lstStyle/>
                    <a:p>
                      <a:endParaRPr lang="en-GB" dirty="0"/>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E indicates east of the Prime Meridian </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E indicates east of the Prime Meridian </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 </a:t>
                      </a:r>
                      <a:r>
                        <a:rPr lang="en-GB" sz="1100" b="0" i="0" dirty="0">
                          <a:solidFill>
                            <a:srgbClr val="242424"/>
                          </a:solidFill>
                          <a:effectLst/>
                          <a:latin typeface="Arial" panose="020B0604020202020204" pitchFamily="34" charset="0"/>
                          <a:cs typeface="Arial" panose="020B0604020202020204" pitchFamily="34" charset="0"/>
                        </a:rPr>
                        <a:t>indicates</a:t>
                      </a:r>
                      <a:r>
                        <a:rPr lang="en-GB" sz="1100" b="0" i="0" kern="1200" dirty="0">
                          <a:solidFill>
                            <a:schemeClr val="dk1"/>
                          </a:solidFill>
                          <a:effectLst/>
                          <a:latin typeface="Arial" panose="020B0604020202020204" pitchFamily="34" charset="0"/>
                          <a:ea typeface="+mn-ea"/>
                          <a:cs typeface="Arial" panose="020B0604020202020204" pitchFamily="34" charset="0"/>
                        </a:rPr>
                        <a:t> east of the Prime Meridian and the Prime Meridian </a:t>
                      </a:r>
                      <a:endParaRPr lang="en-GB" sz="1100" dirty="0">
                        <a:latin typeface="Arial" panose="020B0604020202020204" pitchFamily="34" charset="0"/>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panose="020B0604020202020204" pitchFamily="34" charset="0"/>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4143772654"/>
                  </a:ext>
                </a:extLst>
              </a:tr>
              <a:tr h="0">
                <a:tc vMerge="1">
                  <a:txBody>
                    <a:bodyPr/>
                    <a:lstStyle/>
                    <a:p>
                      <a:endParaRPr lang="en-GB" dirty="0"/>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W indicates west of the Prime Meridian</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42424"/>
                          </a:solidFill>
                          <a:effectLst/>
                          <a:latin typeface="Arial" panose="020B0604020202020204" pitchFamily="34" charset="0"/>
                          <a:cs typeface="Arial" panose="020B0604020202020204" pitchFamily="34" charset="0"/>
                        </a:rPr>
                        <a:t>W indicates west of the Prime Meridian</a:t>
                      </a: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Arial" panose="020B0604020202020204" pitchFamily="34" charset="0"/>
                          <a:ea typeface="+mn-ea"/>
                          <a:cs typeface="Arial" panose="020B0604020202020204" pitchFamily="34" charset="0"/>
                        </a:rPr>
                        <a:t>“-” </a:t>
                      </a:r>
                      <a:r>
                        <a:rPr lang="en-GB" sz="1100" b="0" i="0" dirty="0">
                          <a:solidFill>
                            <a:srgbClr val="242424"/>
                          </a:solidFill>
                          <a:effectLst/>
                          <a:latin typeface="Arial" panose="020B0604020202020204" pitchFamily="34" charset="0"/>
                          <a:cs typeface="Arial" panose="020B0604020202020204" pitchFamily="34" charset="0"/>
                        </a:rPr>
                        <a:t>indicates</a:t>
                      </a:r>
                      <a:r>
                        <a:rPr lang="en-GB" sz="1100" b="0" i="0" kern="1200" dirty="0">
                          <a:solidFill>
                            <a:schemeClr val="dk1"/>
                          </a:solidFill>
                          <a:effectLst/>
                          <a:latin typeface="Arial" panose="020B0604020202020204" pitchFamily="34" charset="0"/>
                          <a:ea typeface="+mn-ea"/>
                          <a:cs typeface="Arial" panose="020B0604020202020204" pitchFamily="34" charset="0"/>
                        </a:rPr>
                        <a:t> west of the Prime Meridian and 180° meridian (opposite to the Prime Meridian)</a:t>
                      </a: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kern="1200" dirty="0">
                        <a:solidFill>
                          <a:schemeClr val="dk1"/>
                        </a:solidFill>
                        <a:effectLst/>
                        <a:latin typeface="Arial" panose="020B0604020202020204" pitchFamily="34" charset="0"/>
                        <a:ea typeface="+mn-ea"/>
                        <a:cs typeface="Arial" panose="020B0604020202020204" pitchFamily="34" charset="0"/>
                      </a:endParaRPr>
                    </a:p>
                  </a:txBody>
                  <a:tcPr>
                    <a:lnL w="9525" cap="flat" cmpd="sng" algn="ctr">
                      <a:solidFill>
                        <a:srgbClr val="C00000"/>
                      </a:solidFill>
                      <a:prstDash val="solid"/>
                      <a:round/>
                      <a:headEnd type="none" w="med" len="med"/>
                      <a:tailEnd type="none" w="med" len="med"/>
                    </a:lnL>
                    <a:lnR w="9525" cap="flat" cmpd="sng" algn="ctr">
                      <a:solidFill>
                        <a:srgbClr val="C00000"/>
                      </a:solidFill>
                      <a:prstDash val="solid"/>
                      <a:round/>
                      <a:headEnd type="none" w="med" len="med"/>
                      <a:tailEnd type="none" w="med" len="med"/>
                    </a:lnR>
                    <a:lnB w="9525"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591866289"/>
                  </a:ext>
                </a:extLst>
              </a:tr>
            </a:tbl>
          </a:graphicData>
        </a:graphic>
      </p:graphicFrame>
      <p:sp>
        <p:nvSpPr>
          <p:cNvPr id="7" name="TextBox 6">
            <a:extLst>
              <a:ext uri="{FF2B5EF4-FFF2-40B4-BE49-F238E27FC236}">
                <a16:creationId xmlns:a16="http://schemas.microsoft.com/office/drawing/2014/main" id="{FB78053E-69BA-0858-92C8-C77E2302B656}"/>
              </a:ext>
            </a:extLst>
          </p:cNvPr>
          <p:cNvSpPr txBox="1"/>
          <p:nvPr/>
        </p:nvSpPr>
        <p:spPr>
          <a:xfrm>
            <a:off x="609600" y="5676002"/>
            <a:ext cx="11183112" cy="723275"/>
          </a:xfrm>
          <a:prstGeom prst="rect">
            <a:avLst/>
          </a:prstGeom>
          <a:noFill/>
        </p:spPr>
        <p:txBody>
          <a:bodyPr wrap="square">
            <a:spAutoFit/>
          </a:bodyPr>
          <a:lstStyle/>
          <a:p>
            <a:pPr>
              <a:spcBef>
                <a:spcPts val="200"/>
              </a:spcBef>
            </a:pPr>
            <a:r>
              <a:rPr lang="en-GB" sz="600" dirty="0">
                <a:solidFill>
                  <a:schemeClr val="accent3">
                    <a:lumMod val="75000"/>
                  </a:schemeClr>
                </a:solidFill>
                <a:latin typeface="Arial" panose="020B0604020202020204" pitchFamily="34" charset="0"/>
                <a:cs typeface="Arial" panose="020B0604020202020204" pitchFamily="34" charset="0"/>
              </a:rPr>
              <a:t>References to the information used in the slide:</a:t>
            </a:r>
            <a:endParaRPr lang="en-GB" sz="600" b="0" dirty="0">
              <a:solidFill>
                <a:schemeClr val="accent3">
                  <a:lumMod val="75000"/>
                </a:schemeClr>
              </a:solidFill>
              <a:effectLst/>
              <a:latin typeface="Arial" panose="020B0604020202020204" pitchFamily="34" charset="0"/>
              <a:cs typeface="Arial" panose="020B0604020202020204" pitchFamily="34" charset="0"/>
            </a:endParaRPr>
          </a:p>
          <a:p>
            <a:pPr marL="228600" indent="-228600">
              <a:spcBef>
                <a:spcPts val="200"/>
              </a:spcBef>
              <a:buFontTx/>
              <a:buAutoNum type="arabicPeriod"/>
            </a:pPr>
            <a:r>
              <a:rPr lang="en-GB" sz="600" b="0" dirty="0">
                <a:solidFill>
                  <a:schemeClr val="accent3">
                    <a:lumMod val="75000"/>
                  </a:schemeClr>
                </a:solidFill>
                <a:effectLst/>
                <a:latin typeface="Arial" panose="020B0604020202020204" pitchFamily="34" charset="0"/>
                <a:cs typeface="Arial" panose="020B0604020202020204" pitchFamily="34" charset="0"/>
              </a:rPr>
              <a:t>United Nations Committee of Experts on Global Geospatial Information Management. "Implementation and adoption of standards for the global geospatial information community." United Nations, </a:t>
            </a:r>
            <a:r>
              <a:rPr lang="en-GB" sz="600" dirty="0">
                <a:solidFill>
                  <a:schemeClr val="accent3">
                    <a:lumMod val="75000"/>
                  </a:schemeClr>
                </a:solidFill>
                <a:latin typeface="Arial" panose="020B0604020202020204" pitchFamily="34" charset="0"/>
                <a:cs typeface="Arial" panose="020B0604020202020204" pitchFamily="34" charset="0"/>
              </a:rPr>
              <a:t> https://ggim.un.org/meetings/GGIM-committee/14th-Session/documents/E_C20_2024_17_Add_1_Implementation_and_adoption_of_standards_5July2024.pdf</a:t>
            </a:r>
            <a:r>
              <a:rPr lang="en-GB" sz="600" b="0" dirty="0">
                <a:solidFill>
                  <a:schemeClr val="accent3">
                    <a:lumMod val="75000"/>
                  </a:schemeClr>
                </a:solidFill>
                <a:effectLst/>
                <a:latin typeface="Arial" panose="020B0604020202020204" pitchFamily="34" charset="0"/>
                <a:cs typeface="Arial" panose="020B0604020202020204" pitchFamily="34" charset="0"/>
              </a:rPr>
              <a:t>. Accessed 16 January </a:t>
            </a:r>
            <a:r>
              <a:rPr lang="en-GB" sz="600" dirty="0">
                <a:solidFill>
                  <a:schemeClr val="accent3">
                    <a:lumMod val="75000"/>
                  </a:schemeClr>
                </a:solidFill>
                <a:latin typeface="Arial" panose="020B0604020202020204" pitchFamily="34" charset="0"/>
                <a:cs typeface="Arial" panose="020B0604020202020204" pitchFamily="34" charset="0"/>
              </a:rPr>
              <a:t>2025. </a:t>
            </a:r>
            <a:endParaRPr lang="en-GB" sz="600" b="0" dirty="0">
              <a:solidFill>
                <a:schemeClr val="accent3">
                  <a:lumMod val="75000"/>
                </a:schemeClr>
              </a:solidFill>
              <a:effectLst/>
              <a:latin typeface="Arial" panose="020B0604020202020204" pitchFamily="34" charset="0"/>
              <a:cs typeface="Arial" panose="020B0604020202020204" pitchFamily="34" charset="0"/>
            </a:endParaRPr>
          </a:p>
          <a:p>
            <a:pPr marL="228600" indent="-228600">
              <a:spcBef>
                <a:spcPts val="200"/>
              </a:spcBef>
              <a:buFontTx/>
              <a:buAutoNum type="arabicPeriod"/>
            </a:pPr>
            <a:r>
              <a:rPr lang="en-GB" sz="600" b="0" dirty="0">
                <a:solidFill>
                  <a:schemeClr val="accent3">
                    <a:lumMod val="75000"/>
                  </a:schemeClr>
                </a:solidFill>
                <a:effectLst/>
                <a:latin typeface="Arial" panose="020B0604020202020204" pitchFamily="34" charset="0"/>
                <a:cs typeface="Arial" panose="020B0604020202020204" pitchFamily="34" charset="0"/>
              </a:rPr>
              <a:t>United Nations Committee of Experts on Global Geospatial Information Management. "The UN-GGIM inventory of issues and geographic information standardization." United Nations, https://ggim.un.org/meetings/GGIM-committee/documents/GGIM3/E_C.20_2013_8_ISO-OGC-IHO%20Standards%20background%20paper.pdf. Accessed 16 January 2025.</a:t>
            </a:r>
          </a:p>
          <a:p>
            <a:pPr marL="228600" indent="-228600">
              <a:spcBef>
                <a:spcPts val="200"/>
              </a:spcBef>
              <a:buFontTx/>
              <a:buAutoNum type="arabicPeriod"/>
            </a:pPr>
            <a:r>
              <a:rPr lang="en-GB" sz="600" b="0" dirty="0">
                <a:solidFill>
                  <a:schemeClr val="accent3">
                    <a:lumMod val="75000"/>
                  </a:schemeClr>
                </a:solidFill>
                <a:effectLst/>
                <a:latin typeface="Arial" panose="020B0604020202020204" pitchFamily="34" charset="0"/>
                <a:cs typeface="Arial" panose="020B0604020202020204" pitchFamily="34" charset="0"/>
              </a:rPr>
              <a:t>Wikipedia contributors. "ISO 6709." Wikipedia, The Free </a:t>
            </a:r>
            <a:r>
              <a:rPr lang="en-GB" sz="600" b="0" dirty="0" err="1">
                <a:solidFill>
                  <a:schemeClr val="accent3">
                    <a:lumMod val="75000"/>
                  </a:schemeClr>
                </a:solidFill>
                <a:effectLst/>
                <a:latin typeface="Arial" panose="020B0604020202020204" pitchFamily="34" charset="0"/>
                <a:cs typeface="Arial" panose="020B0604020202020204" pitchFamily="34" charset="0"/>
              </a:rPr>
              <a:t>Encyclopedia</a:t>
            </a:r>
            <a:r>
              <a:rPr lang="en-GB" sz="600" b="0" dirty="0">
                <a:solidFill>
                  <a:schemeClr val="accent3">
                    <a:lumMod val="75000"/>
                  </a:schemeClr>
                </a:solidFill>
                <a:effectLst/>
                <a:latin typeface="Arial" panose="020B0604020202020204" pitchFamily="34" charset="0"/>
                <a:cs typeface="Arial" panose="020B0604020202020204" pitchFamily="34" charset="0"/>
              </a:rPr>
              <a:t>, Wikimedia Foundation, https://en.wikipedia.org/wiki/ISO_6709. Accessed 17 January 2025.</a:t>
            </a:r>
          </a:p>
        </p:txBody>
      </p:sp>
    </p:spTree>
    <p:extLst>
      <p:ext uri="{BB962C8B-B14F-4D97-AF65-F5344CB8AC3E}">
        <p14:creationId xmlns:p14="http://schemas.microsoft.com/office/powerpoint/2010/main" val="163438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D8F43-FCE8-F8FA-669C-2F93C65D6D6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6AA5AA-3F47-70FD-1FA7-98FA814AE7F3}"/>
              </a:ext>
            </a:extLst>
          </p:cNvPr>
          <p:cNvSpPr>
            <a:spLocks noGrp="1"/>
          </p:cNvSpPr>
          <p:nvPr>
            <p:ph type="title"/>
          </p:nvPr>
        </p:nvSpPr>
        <p:spPr>
          <a:xfrm>
            <a:off x="509930" y="-26692"/>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ISO 19111 for coordinate referencing</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CD42791A-E5E6-3369-68F3-AE9D63942262}"/>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12</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FDA053-C1B3-37B6-349A-1C660B397BBF}"/>
              </a:ext>
            </a:extLst>
          </p:cNvPr>
          <p:cNvSpPr txBox="1"/>
          <p:nvPr/>
        </p:nvSpPr>
        <p:spPr>
          <a:xfrm>
            <a:off x="520001" y="898269"/>
            <a:ext cx="10760710" cy="954107"/>
          </a:xfrm>
          <a:prstGeom prst="rect">
            <a:avLst/>
          </a:prstGeom>
          <a:noFill/>
        </p:spPr>
        <p:txBody>
          <a:bodyPr wrap="square">
            <a:spAutoFit/>
          </a:bodyPr>
          <a:lstStyle/>
          <a:p>
            <a:pPr>
              <a:spcBef>
                <a:spcPts val="1200"/>
              </a:spcBef>
            </a:pPr>
            <a:r>
              <a:rPr lang="en-GB" sz="1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ISO 19111:2019 “Geographic information – Referencing by coordinates”</a:t>
            </a:r>
            <a:r>
              <a:rPr lang="en-GB" sz="1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4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https://www.iso.org/standard/74039.html</a:t>
            </a:r>
            <a:r>
              <a:rPr lang="en-GB" sz="14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p>
          <a:p>
            <a:r>
              <a:rPr lang="en-GB"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This standard includes </a:t>
            </a:r>
            <a:r>
              <a:rPr lang="en-GB" sz="14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conceptual schema (i.e., a structured framework or a technical drawing) to describe referencing by coordinates. It defines the elements necessary to determine </a:t>
            </a:r>
            <a:r>
              <a:rPr lang="en-GB"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coordinate reference systems (CRS)</a:t>
            </a:r>
            <a:r>
              <a:rPr lang="en-GB" sz="1400" baseline="30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1</a:t>
            </a:r>
            <a:r>
              <a:rPr lang="en-GB"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including</a:t>
            </a:r>
            <a:r>
              <a:rPr lang="en-US" sz="140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 d</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atum</a:t>
            </a:r>
            <a:r>
              <a:rPr lang="en-GB" sz="1400" baseline="30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2</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and a coordinate system and provides description of operations, such as transformation or conversion, between two different CRSs.</a:t>
            </a:r>
            <a:endParaRPr lang="en-GB" sz="140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DB6D7859-2190-0828-9202-1065C096FF58}"/>
              </a:ext>
            </a:extLst>
          </p:cNvPr>
          <p:cNvSpPr/>
          <p:nvPr/>
        </p:nvSpPr>
        <p:spPr>
          <a:xfrm>
            <a:off x="10131464" y="5980171"/>
            <a:ext cx="1805058" cy="877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06EFA14D-40CE-FFCF-6305-ED76F03A3396}"/>
              </a:ext>
            </a:extLst>
          </p:cNvPr>
          <p:cNvSpPr/>
          <p:nvPr/>
        </p:nvSpPr>
        <p:spPr>
          <a:xfrm>
            <a:off x="821503" y="6177344"/>
            <a:ext cx="1805058" cy="644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90EA01BF-0C2A-EB9E-06A0-2FEE23884191}"/>
              </a:ext>
            </a:extLst>
          </p:cNvPr>
          <p:cNvSpPr/>
          <p:nvPr/>
        </p:nvSpPr>
        <p:spPr>
          <a:xfrm>
            <a:off x="5556588" y="6192751"/>
            <a:ext cx="1805058" cy="6196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4DC7A2-B80E-40BA-EA29-E3F34EA9DE3B}"/>
              </a:ext>
            </a:extLst>
          </p:cNvPr>
          <p:cNvSpPr txBox="1"/>
          <p:nvPr/>
        </p:nvSpPr>
        <p:spPr>
          <a:xfrm>
            <a:off x="380637" y="6048683"/>
            <a:ext cx="11714582" cy="784830"/>
          </a:xfrm>
          <a:prstGeom prst="rect">
            <a:avLst/>
          </a:prstGeom>
          <a:noFill/>
        </p:spPr>
        <p:txBody>
          <a:bodyPr wrap="square">
            <a:spAutoFit/>
          </a:bodyPr>
          <a:lstStyle/>
          <a:p>
            <a:pPr marL="228600" indent="-228600">
              <a:buFontTx/>
              <a:buAutoNum type="arabicPeriod"/>
            </a:pPr>
            <a:r>
              <a:rPr lang="en-GB" sz="500" kern="1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C</a:t>
            </a:r>
            <a:r>
              <a:rPr lang="en-GB" sz="500" kern="1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oordinate reference system (CRS) is a </a:t>
            </a:r>
            <a:r>
              <a:rPr lang="en-GB" sz="50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coordinate system that is related to an object (e.g., the Earth) by a datum or a reference frame</a:t>
            </a:r>
            <a:r>
              <a:rPr lang="en-GB" sz="500" i="0" kern="1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In other words, it i</a:t>
            </a:r>
            <a:r>
              <a:rPr lang="en-GB" sz="500" kern="1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s a framework for mapping Earth’s geographic locations and vice versa, </a:t>
            </a:r>
            <a:r>
              <a:rPr lang="en-GB" sz="500" kern="1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for</a:t>
            </a:r>
            <a:r>
              <a:rPr lang="en-GB" sz="500" kern="1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relating maps to real-world locations on the Earth's surface. It encompasses a coordinate system,</a:t>
            </a:r>
            <a:r>
              <a:rPr lang="en-GB" sz="500" kern="1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datum or a reference frame, units, and coordinate operations</a:t>
            </a:r>
            <a:r>
              <a:rPr lang="en-GB" sz="500" kern="1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References: </a:t>
            </a:r>
            <a:r>
              <a:rPr lang="en-GB" sz="50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“Introduction to Coordinate Reference Systems“, https://www.earthdatascience.org/courses/earth-analytics/spatial-data-r/intro-to-coordinate-reference-systems/; </a:t>
            </a:r>
            <a:r>
              <a:rPr lang="en-GB" sz="500" i="0" u="none" strike="noStrike" baseline="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ISO 19111:2019 “Geographic information – Referencing by coordinates”, </a:t>
            </a:r>
            <a:r>
              <a:rPr lang="en-GB" sz="500" i="0" u="none" strike="noStrike" baseline="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https://www.iso.org/standard/74039.html</a:t>
            </a:r>
            <a:r>
              <a:rPr lang="en-GB" sz="500" i="0" u="none" strike="noStrike" baseline="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t>
            </a:r>
          </a:p>
          <a:p>
            <a:pPr marL="228600" indent="-228600">
              <a:buFontTx/>
              <a:buAutoNum type="arabicPeriod"/>
            </a:pPr>
            <a:r>
              <a:rPr lang="en-GB" sz="500" kern="1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Datum and reference frame is used interchangeably according to the modern ISO notations. For details see </a:t>
            </a:r>
            <a:r>
              <a:rPr lang="en-GB" sz="500" u="none" strike="noStrike" baseline="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ISO 19111:2019 “Geographic information – Referencing by coordinates”, https://www.iso.org/standard</a:t>
            </a:r>
            <a:r>
              <a:rPr lang="en-GB" sz="500" i="0" u="none" strike="noStrike" baseline="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/74039.html.	</a:t>
            </a:r>
          </a:p>
          <a:p>
            <a:pPr>
              <a:spcBef>
                <a:spcPts val="400"/>
              </a:spcBef>
            </a:pP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Other references used</a:t>
            </a:r>
            <a:endParaRPr lang="en-GB" sz="500" i="0" u="none" strike="noStrike" baseline="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a:buFontTx/>
              <a:buAutoNum type="arabicPeriod"/>
            </a:pP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The schematic is adopted from: National Geospatial-Intelligence Agency. "Department of </a:t>
            </a:r>
            <a:r>
              <a:rPr lang="en-GB" sz="5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Defense</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World Geodetic System 1984, Its Definition and Relationships with Local Geodetic Systems." National Geospatial-Intelligence Agency, </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https://earth-info.nga.mil/php/download.php?file=coord-wgs84</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Accessed 25 January 2025.</a:t>
            </a:r>
          </a:p>
          <a:p>
            <a:pPr marL="228600" indent="-228600">
              <a:buFontTx/>
              <a:buAutoNum type="arabicPeriod"/>
            </a:pPr>
            <a:r>
              <a:rPr lang="en-GB" sz="50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GIS Coordinate Reference Systems</a:t>
            </a:r>
            <a:r>
              <a:rPr lang="en-GB" sz="5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50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https://www.youtube.com/watch?v=WWp1k0SlMUU</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Accessed 31 January 2025.</a:t>
            </a:r>
          </a:p>
          <a:p>
            <a:pPr marL="228600" indent="-228600">
              <a:buFontTx/>
              <a:buAutoNum type="arabicPeriod"/>
            </a:pPr>
            <a:r>
              <a:rPr lang="en-GB" sz="5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Nedeljković</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Z. and </a:t>
            </a:r>
            <a:r>
              <a:rPr lang="en-GB" sz="5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Sekulić</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 Concept of spatial coordinate systems, their defining and implementation as a precondition in geospatial applications. </a:t>
            </a:r>
            <a:r>
              <a:rPr lang="en-GB" sz="5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Glasnik</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5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Srpskog</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5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geografskog</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500" dirty="0" err="1">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drustva</a:t>
            </a: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95(4), pp.77-102, https://doi.org/10.2298/GSGD1504077N, 2015.</a:t>
            </a:r>
          </a:p>
          <a:p>
            <a:pPr marL="228600" indent="-228600">
              <a:buFont typeface="+mj-lt"/>
              <a:buAutoNum type="arabicPeriod"/>
            </a:pPr>
            <a:r>
              <a:rPr lang="en-GB" sz="5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ITC. "Map Projections." Geometric Aspects of Mapping, https://kartoweb.itc.nl/geometrics/Map%20projections/body.htm. Accessed January 26, 2025. </a:t>
            </a:r>
          </a:p>
        </p:txBody>
      </p:sp>
      <p:grpSp>
        <p:nvGrpSpPr>
          <p:cNvPr id="5" name="Group 4">
            <a:extLst>
              <a:ext uri="{FF2B5EF4-FFF2-40B4-BE49-F238E27FC236}">
                <a16:creationId xmlns:a16="http://schemas.microsoft.com/office/drawing/2014/main" id="{0AF97241-4A5F-2995-9D5B-2B088254820C}"/>
              </a:ext>
            </a:extLst>
          </p:cNvPr>
          <p:cNvGrpSpPr/>
          <p:nvPr/>
        </p:nvGrpSpPr>
        <p:grpSpPr>
          <a:xfrm>
            <a:off x="1182063" y="2006089"/>
            <a:ext cx="10334201" cy="3880107"/>
            <a:chOff x="585716" y="1168682"/>
            <a:chExt cx="11314418" cy="4836079"/>
          </a:xfrm>
        </p:grpSpPr>
        <p:cxnSp>
          <p:nvCxnSpPr>
            <p:cNvPr id="102" name="Straight Connector 101">
              <a:extLst>
                <a:ext uri="{FF2B5EF4-FFF2-40B4-BE49-F238E27FC236}">
                  <a16:creationId xmlns:a16="http://schemas.microsoft.com/office/drawing/2014/main" id="{F69A192B-38C2-CA87-A6C5-D3B5F692E77F}"/>
                </a:ext>
              </a:extLst>
            </p:cNvPr>
            <p:cNvCxnSpPr>
              <a:cxnSpLocks/>
            </p:cNvCxnSpPr>
            <p:nvPr/>
          </p:nvCxnSpPr>
          <p:spPr>
            <a:xfrm>
              <a:off x="10207443" y="3060387"/>
              <a:ext cx="0" cy="8505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00560C2-CC0C-F31E-44C5-4652F25F7EC2}"/>
                </a:ext>
              </a:extLst>
            </p:cNvPr>
            <p:cNvCxnSpPr>
              <a:cxnSpLocks/>
            </p:cNvCxnSpPr>
            <p:nvPr/>
          </p:nvCxnSpPr>
          <p:spPr>
            <a:xfrm>
              <a:off x="1642092" y="3059494"/>
              <a:ext cx="0" cy="850581"/>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0E374F2-90AD-66E0-485E-06C58949232C}"/>
                </a:ext>
              </a:extLst>
            </p:cNvPr>
            <p:cNvGrpSpPr/>
            <p:nvPr/>
          </p:nvGrpSpPr>
          <p:grpSpPr>
            <a:xfrm>
              <a:off x="585716" y="2304560"/>
              <a:ext cx="2324358" cy="978193"/>
              <a:chOff x="324457" y="2304560"/>
              <a:chExt cx="2324358" cy="978193"/>
            </a:xfrm>
          </p:grpSpPr>
          <p:sp>
            <p:nvSpPr>
              <p:cNvPr id="9" name="Rounded Rectangle 25">
                <a:extLst>
                  <a:ext uri="{FF2B5EF4-FFF2-40B4-BE49-F238E27FC236}">
                    <a16:creationId xmlns:a16="http://schemas.microsoft.com/office/drawing/2014/main" id="{6549146A-D844-9359-5A35-D1DA2AC1399B}"/>
                  </a:ext>
                </a:extLst>
              </p:cNvPr>
              <p:cNvSpPr>
                <a:spLocks/>
              </p:cNvSpPr>
              <p:nvPr/>
            </p:nvSpPr>
            <p:spPr>
              <a:xfrm>
                <a:off x="394508" y="2304560"/>
                <a:ext cx="2127976" cy="978193"/>
              </a:xfrm>
              <a:prstGeom prst="roundRect">
                <a:avLst>
                  <a:gd name="adj" fmla="val 8412"/>
                </a:avLst>
              </a:prstGeom>
              <a:solidFill>
                <a:schemeClr val="accent2">
                  <a:lumMod val="20000"/>
                  <a:lumOff val="80000"/>
                </a:schemeClr>
              </a:solidFill>
              <a:ln w="9525">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5CFA66FD-35B2-FD49-16C4-561A7E8E8906}"/>
                  </a:ext>
                </a:extLst>
              </p:cNvPr>
              <p:cNvSpPr txBox="1"/>
              <p:nvPr/>
            </p:nvSpPr>
            <p:spPr>
              <a:xfrm>
                <a:off x="324457" y="2362716"/>
                <a:ext cx="2324358" cy="863112"/>
              </a:xfrm>
              <a:prstGeom prst="rect">
                <a:avLst/>
              </a:prstGeom>
              <a:noFill/>
            </p:spPr>
            <p:txBody>
              <a:bodyPr wrap="square">
                <a:spAutoFit/>
              </a:bodyPr>
              <a:lstStyle/>
              <a:p>
                <a:pPr algn="ctr"/>
                <a:r>
                  <a:rPr lang="en-GB" sz="13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Coordinate set</a:t>
                </a:r>
              </a:p>
              <a:p>
                <a:pPr algn="ctr"/>
                <a:r>
                  <a:rPr lang="en-GB" sz="13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 of single-point positions</a:t>
                </a:r>
              </a:p>
            </p:txBody>
          </p:sp>
        </p:grpSp>
        <p:cxnSp>
          <p:nvCxnSpPr>
            <p:cNvPr id="32" name="Straight Arrow Connector 31">
              <a:extLst>
                <a:ext uri="{FF2B5EF4-FFF2-40B4-BE49-F238E27FC236}">
                  <a16:creationId xmlns:a16="http://schemas.microsoft.com/office/drawing/2014/main" id="{F4A0E3D9-8E84-90DC-29CB-F6562B1C4E60}"/>
                </a:ext>
              </a:extLst>
            </p:cNvPr>
            <p:cNvCxnSpPr/>
            <p:nvPr/>
          </p:nvCxnSpPr>
          <p:spPr>
            <a:xfrm>
              <a:off x="8414659" y="2723574"/>
              <a:ext cx="678255" cy="0"/>
            </a:xfrm>
            <a:prstGeom prst="straightConnector1">
              <a:avLst/>
            </a:prstGeom>
            <a:ln w="762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8999C70-AB9F-9822-DD07-4667268BED50}"/>
                </a:ext>
              </a:extLst>
            </p:cNvPr>
            <p:cNvCxnSpPr/>
            <p:nvPr/>
          </p:nvCxnSpPr>
          <p:spPr>
            <a:xfrm>
              <a:off x="2887820" y="2723574"/>
              <a:ext cx="678255" cy="0"/>
            </a:xfrm>
            <a:prstGeom prst="straightConnector1">
              <a:avLst/>
            </a:prstGeom>
            <a:ln w="762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62CFDEE9-BFB5-5A23-2BF0-C05B5D2082C7}"/>
                </a:ext>
              </a:extLst>
            </p:cNvPr>
            <p:cNvGrpSpPr/>
            <p:nvPr/>
          </p:nvGrpSpPr>
          <p:grpSpPr>
            <a:xfrm>
              <a:off x="657625" y="3791570"/>
              <a:ext cx="2404150" cy="2205701"/>
              <a:chOff x="523742" y="2189247"/>
              <a:chExt cx="3785500" cy="2082952"/>
            </a:xfrm>
          </p:grpSpPr>
          <p:sp>
            <p:nvSpPr>
              <p:cNvPr id="44" name="Rounded Rectangle 25">
                <a:extLst>
                  <a:ext uri="{FF2B5EF4-FFF2-40B4-BE49-F238E27FC236}">
                    <a16:creationId xmlns:a16="http://schemas.microsoft.com/office/drawing/2014/main" id="{58EA3DEB-1538-B931-25F8-9829B07D476E}"/>
                  </a:ext>
                </a:extLst>
              </p:cNvPr>
              <p:cNvSpPr>
                <a:spLocks/>
              </p:cNvSpPr>
              <p:nvPr/>
            </p:nvSpPr>
            <p:spPr>
              <a:xfrm>
                <a:off x="547318" y="2189247"/>
                <a:ext cx="3761924" cy="2082952"/>
              </a:xfrm>
              <a:prstGeom prst="roundRect">
                <a:avLst>
                  <a:gd name="adj" fmla="val 8412"/>
                </a:avLst>
              </a:prstGeom>
              <a:solidFill>
                <a:schemeClr val="accent2">
                  <a:lumMod val="20000"/>
                  <a:lumOff val="80000"/>
                </a:schemeClr>
              </a:solidFill>
              <a:ln w="9525">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B83E878F-7769-3BE2-2BDE-3D96932C5EC7}"/>
                  </a:ext>
                </a:extLst>
              </p:cNvPr>
              <p:cNvSpPr txBox="1"/>
              <p:nvPr/>
            </p:nvSpPr>
            <p:spPr>
              <a:xfrm>
                <a:off x="523742" y="2244494"/>
                <a:ext cx="3304032" cy="1141112"/>
              </a:xfrm>
              <a:prstGeom prst="rect">
                <a:avLst/>
              </a:prstGeom>
              <a:noFill/>
            </p:spPr>
            <p:txBody>
              <a:bodyPr wrap="square">
                <a:spAutoFit/>
              </a:bodyPr>
              <a:lstStyle/>
              <a:p>
                <a:pPr algn="ctr"/>
                <a:r>
                  <a:rPr lang="en-GB" sz="1300" b="1" dirty="0">
                    <a:solidFill>
                      <a:srgbClr val="000000"/>
                    </a:solidFill>
                    <a:latin typeface="Calibri" panose="020F0502020204030204" pitchFamily="34" charset="0"/>
                    <a:ea typeface="Calibri" panose="020F0502020204030204" pitchFamily="34" charset="0"/>
                    <a:cs typeface="Calibri" panose="020F0502020204030204" pitchFamily="34" charset="0"/>
                  </a:rPr>
                  <a:t>“Source” CRS</a:t>
                </a:r>
              </a:p>
              <a:p>
                <a:pPr marL="285750" indent="-285750">
                  <a:spcBef>
                    <a:spcPts val="600"/>
                  </a:spcBef>
                  <a:buFont typeface="Arial" panose="020B0604020202020204" pitchFamily="34" charset="0"/>
                  <a:buChar char="•"/>
                </a:pPr>
                <a:r>
                  <a:rPr lang="en-GB" sz="1300" b="1" dirty="0">
                    <a:solidFill>
                      <a:srgbClr val="C00000"/>
                    </a:solidFill>
                    <a:latin typeface="Calibri" panose="020F0502020204030204" pitchFamily="34" charset="0"/>
                    <a:ea typeface="Calibri" panose="020F0502020204030204" pitchFamily="34" charset="0"/>
                    <a:cs typeface="Calibri" panose="020F0502020204030204" pitchFamily="34" charset="0"/>
                  </a:rPr>
                  <a:t>known</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 datum XX</a:t>
                </a:r>
              </a:p>
              <a:p>
                <a:pPr marL="285750" indent="-285750">
                  <a:buFont typeface="Arial" panose="020B0604020202020204" pitchFamily="34" charset="0"/>
                  <a:buChar char="•"/>
                </a:pPr>
                <a:r>
                  <a:rPr lang="en-GB" sz="1300" b="1" dirty="0">
                    <a:solidFill>
                      <a:srgbClr val="C00000"/>
                    </a:solidFill>
                    <a:latin typeface="Calibri" panose="020F0502020204030204" pitchFamily="34" charset="0"/>
                    <a:ea typeface="Calibri" panose="020F0502020204030204" pitchFamily="34" charset="0"/>
                    <a:cs typeface="Calibri" panose="020F0502020204030204" pitchFamily="34" charset="0"/>
                  </a:rPr>
                  <a:t>known</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 coordinate system XX</a:t>
                </a:r>
                <a:endParaRPr lang="en-GB" sz="1300" dirty="0">
                  <a:latin typeface="Calibri" panose="020F0502020204030204" pitchFamily="34" charset="0"/>
                  <a:ea typeface="Calibri" panose="020F0502020204030204" pitchFamily="34" charset="0"/>
                  <a:cs typeface="Calibri" panose="020F0502020204030204" pitchFamily="34" charset="0"/>
                </a:endParaRPr>
              </a:p>
            </p:txBody>
          </p:sp>
        </p:grpSp>
        <p:sp>
          <p:nvSpPr>
            <p:cNvPr id="49" name="TextBox 48">
              <a:extLst>
                <a:ext uri="{FF2B5EF4-FFF2-40B4-BE49-F238E27FC236}">
                  <a16:creationId xmlns:a16="http://schemas.microsoft.com/office/drawing/2014/main" id="{8D2DDADE-883C-2A3C-167C-3ACE1405090A}"/>
                </a:ext>
              </a:extLst>
            </p:cNvPr>
            <p:cNvSpPr txBox="1"/>
            <p:nvPr/>
          </p:nvSpPr>
          <p:spPr>
            <a:xfrm>
              <a:off x="1603265" y="3427402"/>
              <a:ext cx="1450285" cy="364426"/>
            </a:xfrm>
            <a:prstGeom prst="rect">
              <a:avLst/>
            </a:prstGeom>
            <a:noFill/>
          </p:spPr>
          <p:txBody>
            <a:bodyPr wrap="square">
              <a:spAutoFit/>
            </a:bodyPr>
            <a:lstStyle/>
            <a:p>
              <a:r>
                <a:rPr lang="en-GB" sz="13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referenced to</a:t>
              </a:r>
            </a:p>
          </p:txBody>
        </p:sp>
        <p:grpSp>
          <p:nvGrpSpPr>
            <p:cNvPr id="101" name="Group 100">
              <a:extLst>
                <a:ext uri="{FF2B5EF4-FFF2-40B4-BE49-F238E27FC236}">
                  <a16:creationId xmlns:a16="http://schemas.microsoft.com/office/drawing/2014/main" id="{2460F116-B635-6AEE-4977-B574435636E4}"/>
                </a:ext>
              </a:extLst>
            </p:cNvPr>
            <p:cNvGrpSpPr/>
            <p:nvPr/>
          </p:nvGrpSpPr>
          <p:grpSpPr>
            <a:xfrm>
              <a:off x="3623607" y="1168682"/>
              <a:ext cx="4676058" cy="4684119"/>
              <a:chOff x="3362348" y="1005844"/>
              <a:chExt cx="4676058" cy="4684119"/>
            </a:xfrm>
          </p:grpSpPr>
          <p:sp>
            <p:nvSpPr>
              <p:cNvPr id="41" name="Rounded Rectangle 25">
                <a:extLst>
                  <a:ext uri="{FF2B5EF4-FFF2-40B4-BE49-F238E27FC236}">
                    <a16:creationId xmlns:a16="http://schemas.microsoft.com/office/drawing/2014/main" id="{8CFAF046-2783-4DDF-07FF-A5292F022B75}"/>
                  </a:ext>
                </a:extLst>
              </p:cNvPr>
              <p:cNvSpPr>
                <a:spLocks/>
              </p:cNvSpPr>
              <p:nvPr/>
            </p:nvSpPr>
            <p:spPr>
              <a:xfrm>
                <a:off x="3362348" y="1005844"/>
                <a:ext cx="4676058" cy="4679854"/>
              </a:xfrm>
              <a:prstGeom prst="roundRect">
                <a:avLst>
                  <a:gd name="adj" fmla="val 10101"/>
                </a:avLst>
              </a:prstGeom>
              <a:solidFill>
                <a:srgbClr val="FFFFCC"/>
              </a:solidFill>
              <a:ln w="9525">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F1FEE549-C996-8116-136D-48D9A52AC72E}"/>
                  </a:ext>
                </a:extLst>
              </p:cNvPr>
              <p:cNvSpPr txBox="1"/>
              <p:nvPr/>
            </p:nvSpPr>
            <p:spPr>
              <a:xfrm>
                <a:off x="3447870" y="1139211"/>
                <a:ext cx="4511595" cy="383606"/>
              </a:xfrm>
              <a:prstGeom prst="rect">
                <a:avLst/>
              </a:prstGeom>
              <a:noFill/>
            </p:spPr>
            <p:txBody>
              <a:bodyPr wrap="square">
                <a:spAutoFit/>
              </a:bodyPr>
              <a:lstStyle/>
              <a:p>
                <a:pPr algn="ctr"/>
                <a:r>
                  <a:rPr lang="en-GB" sz="1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Coordinate operations</a:t>
                </a:r>
              </a:p>
            </p:txBody>
          </p:sp>
          <p:grpSp>
            <p:nvGrpSpPr>
              <p:cNvPr id="100" name="Group 99">
                <a:extLst>
                  <a:ext uri="{FF2B5EF4-FFF2-40B4-BE49-F238E27FC236}">
                    <a16:creationId xmlns:a16="http://schemas.microsoft.com/office/drawing/2014/main" id="{01B8E671-E0B1-C8DE-97CF-5CD6EE34EE05}"/>
                  </a:ext>
                </a:extLst>
              </p:cNvPr>
              <p:cNvGrpSpPr/>
              <p:nvPr/>
            </p:nvGrpSpPr>
            <p:grpSpPr>
              <a:xfrm>
                <a:off x="3388186" y="1606065"/>
                <a:ext cx="4620769" cy="4083898"/>
                <a:chOff x="3388186" y="1606065"/>
                <a:chExt cx="4620769" cy="4083898"/>
              </a:xfrm>
            </p:grpSpPr>
            <p:pic>
              <p:nvPicPr>
                <p:cNvPr id="85" name="Picture 2">
                  <a:extLst>
                    <a:ext uri="{FF2B5EF4-FFF2-40B4-BE49-F238E27FC236}">
                      <a16:creationId xmlns:a16="http://schemas.microsoft.com/office/drawing/2014/main" id="{AB6384E8-047B-3EAF-BEB8-47EE2FFA6C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1914" y="1649498"/>
                  <a:ext cx="2545877" cy="1782114"/>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5857409F-B999-F2AE-BE6A-B89865D7CDF3}"/>
                    </a:ext>
                  </a:extLst>
                </p:cNvPr>
                <p:cNvSpPr txBox="1"/>
                <p:nvPr/>
              </p:nvSpPr>
              <p:spPr>
                <a:xfrm>
                  <a:off x="3416662" y="1606065"/>
                  <a:ext cx="1945251" cy="1611145"/>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13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Transformation </a:t>
                  </a:r>
                  <a:r>
                    <a:rPr lang="en-GB" sz="13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operates on CRS through t</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ranslation </a:t>
                  </a:r>
                  <a:r>
                    <a:rPr lang="en-GB" sz="13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ΔX, ΔY, ΔZ</a:t>
                  </a:r>
                  <a:r>
                    <a:rPr lang="en-GB" sz="1300" dirty="0">
                      <a:solidFill>
                        <a:srgbClr val="242424"/>
                      </a:solidFill>
                      <a:latin typeface="Calibri" panose="020F0502020204030204" pitchFamily="34" charset="0"/>
                      <a:ea typeface="Calibri" panose="020F0502020204030204" pitchFamily="34" charset="0"/>
                      <a:cs typeface="Calibri" panose="020F0502020204030204" pitchFamily="34" charset="0"/>
                    </a:rPr>
                    <a:t>, </a:t>
                  </a:r>
                  <a:r>
                    <a:rPr lang="en-GB" sz="13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r</a:t>
                  </a:r>
                  <a:r>
                    <a:rPr lang="en-GB" sz="1300" dirty="0">
                      <a:solidFill>
                        <a:srgbClr val="242424"/>
                      </a:solidFill>
                      <a:latin typeface="Calibri" panose="020F0502020204030204" pitchFamily="34" charset="0"/>
                      <a:ea typeface="Calibri" panose="020F0502020204030204" pitchFamily="34" charset="0"/>
                      <a:cs typeface="Calibri" panose="020F0502020204030204" pitchFamily="34" charset="0"/>
                    </a:rPr>
                    <a:t>otation </a:t>
                  </a:r>
                  <a:r>
                    <a:rPr lang="en-GB" sz="1300" dirty="0" err="1">
                      <a:solidFill>
                        <a:srgbClr val="242424"/>
                      </a:solidFill>
                      <a:latin typeface="Calibri" panose="020F0502020204030204" pitchFamily="34" charset="0"/>
                      <a:ea typeface="Calibri" panose="020F0502020204030204" pitchFamily="34" charset="0"/>
                      <a:cs typeface="Calibri" panose="020F0502020204030204" pitchFamily="34" charset="0"/>
                    </a:rPr>
                    <a:t>rX</a:t>
                  </a:r>
                  <a:r>
                    <a:rPr lang="en-GB" sz="1300" dirty="0">
                      <a:solidFill>
                        <a:srgbClr val="242424"/>
                      </a:solidFill>
                      <a:latin typeface="Calibri" panose="020F0502020204030204" pitchFamily="34" charset="0"/>
                      <a:ea typeface="Calibri" panose="020F0502020204030204" pitchFamily="34" charset="0"/>
                      <a:cs typeface="Calibri" panose="020F0502020204030204" pitchFamily="34" charset="0"/>
                    </a:rPr>
                    <a:t>, </a:t>
                  </a:r>
                  <a:r>
                    <a:rPr lang="en-GB" sz="1300" dirty="0" err="1">
                      <a:solidFill>
                        <a:srgbClr val="242424"/>
                      </a:solidFill>
                      <a:latin typeface="Calibri" panose="020F0502020204030204" pitchFamily="34" charset="0"/>
                      <a:ea typeface="Calibri" panose="020F0502020204030204" pitchFamily="34" charset="0"/>
                      <a:cs typeface="Calibri" panose="020F0502020204030204" pitchFamily="34" charset="0"/>
                    </a:rPr>
                    <a:t>rY</a:t>
                  </a:r>
                  <a:r>
                    <a:rPr lang="en-GB" sz="1300" dirty="0">
                      <a:solidFill>
                        <a:srgbClr val="242424"/>
                      </a:solidFill>
                      <a:latin typeface="Calibri" panose="020F0502020204030204" pitchFamily="34" charset="0"/>
                      <a:ea typeface="Calibri" panose="020F0502020204030204" pitchFamily="34" charset="0"/>
                      <a:cs typeface="Calibri" panose="020F0502020204030204" pitchFamily="34" charset="0"/>
                    </a:rPr>
                    <a:t>, </a:t>
                  </a:r>
                  <a:r>
                    <a:rPr lang="en-GB" sz="1300" dirty="0" err="1">
                      <a:solidFill>
                        <a:srgbClr val="242424"/>
                      </a:solidFill>
                      <a:latin typeface="Calibri" panose="020F0502020204030204" pitchFamily="34" charset="0"/>
                      <a:ea typeface="Calibri" panose="020F0502020204030204" pitchFamily="34" charset="0"/>
                      <a:cs typeface="Calibri" panose="020F0502020204030204" pitchFamily="34" charset="0"/>
                    </a:rPr>
                    <a:t>rZ</a:t>
                  </a:r>
                  <a:r>
                    <a:rPr lang="en-GB" sz="1300" dirty="0">
                      <a:solidFill>
                        <a:srgbClr val="242424"/>
                      </a:solidFill>
                      <a:latin typeface="Calibri" panose="020F0502020204030204" pitchFamily="34" charset="0"/>
                      <a:ea typeface="Calibri" panose="020F0502020204030204" pitchFamily="34" charset="0"/>
                      <a:cs typeface="Calibri" panose="020F0502020204030204" pitchFamily="34" charset="0"/>
                    </a:rPr>
                    <a:t>, and a scale factor</a:t>
                  </a:r>
                  <a:r>
                    <a:rPr lang="en-GB" sz="1300" baseline="30000" dirty="0">
                      <a:solidFill>
                        <a:srgbClr val="242424"/>
                      </a:solidFill>
                      <a:latin typeface="Calibri" panose="020F0502020204030204" pitchFamily="34" charset="0"/>
                      <a:ea typeface="Calibri" panose="020F0502020204030204" pitchFamily="34" charset="0"/>
                      <a:cs typeface="Calibri" panose="020F0502020204030204" pitchFamily="34" charset="0"/>
                    </a:rPr>
                    <a:t>1</a:t>
                  </a:r>
                  <a:endParaRPr lang="en-GB" sz="1300" dirty="0">
                    <a:solidFill>
                      <a:srgbClr val="242424"/>
                    </a:solidFill>
                    <a:latin typeface="Calibri" panose="020F0502020204030204" pitchFamily="34" charset="0"/>
                    <a:ea typeface="Calibri" panose="020F0502020204030204" pitchFamily="34" charset="0"/>
                    <a:cs typeface="Calibri" panose="020F0502020204030204" pitchFamily="34" charset="0"/>
                  </a:endParaRPr>
                </a:p>
              </p:txBody>
            </p:sp>
            <p:pic>
              <p:nvPicPr>
                <p:cNvPr id="88" name="Picture 4">
                  <a:extLst>
                    <a:ext uri="{FF2B5EF4-FFF2-40B4-BE49-F238E27FC236}">
                      <a16:creationId xmlns:a16="http://schemas.microsoft.com/office/drawing/2014/main" id="{151BA0C0-71D5-7E68-FCEA-B90F7B6E0A88}"/>
                    </a:ext>
                  </a:extLst>
                </p:cNvPr>
                <p:cNvPicPr>
                  <a:picLocks noChangeAspect="1" noChangeArrowheads="1"/>
                </p:cNvPicPr>
                <p:nvPr/>
              </p:nvPicPr>
              <p:blipFill>
                <a:blip r:embed="rId7">
                  <a:clrChange>
                    <a:clrFrom>
                      <a:srgbClr val="FCFCF0"/>
                    </a:clrFrom>
                    <a:clrTo>
                      <a:srgbClr val="FCFCF0">
                        <a:alpha val="0"/>
                      </a:srgbClr>
                    </a:clrTo>
                  </a:clrChange>
                  <a:duotone>
                    <a:prstClr val="black"/>
                    <a:schemeClr val="accent1">
                      <a:tint val="45000"/>
                      <a:satMod val="400000"/>
                    </a:schemeClr>
                  </a:duotone>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654566" y="3764328"/>
                  <a:ext cx="2354389" cy="176215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FF04A874-B9D6-B7DA-E422-B5F93CB424F2}"/>
                    </a:ext>
                  </a:extLst>
                </p:cNvPr>
                <p:cNvSpPr txBox="1"/>
                <p:nvPr/>
              </p:nvSpPr>
              <p:spPr>
                <a:xfrm>
                  <a:off x="3388186" y="3580131"/>
                  <a:ext cx="2545877" cy="2109832"/>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13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Conversion </a:t>
                  </a:r>
                  <a:r>
                    <a:rPr lang="en-GB" sz="13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changes coordinates remaining the same datum (e.g., ellipsoid axes).               Conversion e</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xample: </a:t>
                  </a:r>
                  <a:r>
                    <a:rPr lang="en-GB" sz="13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mapping of ellipsoidal to Cartesian coordinates using a map projection</a:t>
                  </a:r>
                </a:p>
              </p:txBody>
            </p:sp>
          </p:grpSp>
        </p:grpSp>
        <p:sp>
          <p:nvSpPr>
            <p:cNvPr id="98" name="Rounded Rectangle 25">
              <a:extLst>
                <a:ext uri="{FF2B5EF4-FFF2-40B4-BE49-F238E27FC236}">
                  <a16:creationId xmlns:a16="http://schemas.microsoft.com/office/drawing/2014/main" id="{FD30642F-C88C-B53E-3B9E-91802F7344C7}"/>
                </a:ext>
              </a:extLst>
            </p:cNvPr>
            <p:cNvSpPr>
              <a:spLocks/>
            </p:cNvSpPr>
            <p:nvPr/>
          </p:nvSpPr>
          <p:spPr>
            <a:xfrm>
              <a:off x="9167276" y="2299334"/>
              <a:ext cx="2127976" cy="925369"/>
            </a:xfrm>
            <a:prstGeom prst="roundRect">
              <a:avLst>
                <a:gd name="adj" fmla="val 8412"/>
              </a:avLst>
            </a:prstGeom>
            <a:solidFill>
              <a:srgbClr val="FFCCCC"/>
            </a:solidFill>
            <a:ln w="9525">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99" name="TextBox 98">
              <a:extLst>
                <a:ext uri="{FF2B5EF4-FFF2-40B4-BE49-F238E27FC236}">
                  <a16:creationId xmlns:a16="http://schemas.microsoft.com/office/drawing/2014/main" id="{5967DABA-2AAB-15CF-9ACC-D51F1CF6D270}"/>
                </a:ext>
              </a:extLst>
            </p:cNvPr>
            <p:cNvSpPr txBox="1"/>
            <p:nvPr/>
          </p:nvSpPr>
          <p:spPr>
            <a:xfrm>
              <a:off x="9085768" y="2343515"/>
              <a:ext cx="2324358" cy="863113"/>
            </a:xfrm>
            <a:prstGeom prst="rect">
              <a:avLst/>
            </a:prstGeom>
            <a:noFill/>
          </p:spPr>
          <p:txBody>
            <a:bodyPr wrap="square">
              <a:spAutoFit/>
            </a:bodyPr>
            <a:lstStyle/>
            <a:p>
              <a:pPr algn="ctr"/>
              <a:r>
                <a:rPr lang="en-GB" sz="13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Coordinate set</a:t>
              </a:r>
            </a:p>
            <a:p>
              <a:pPr algn="ctr"/>
              <a:r>
                <a:rPr lang="en-GB" sz="13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collection of single-point positions</a:t>
              </a:r>
            </a:p>
          </p:txBody>
        </p:sp>
        <p:sp>
          <p:nvSpPr>
            <p:cNvPr id="103" name="TextBox 102">
              <a:extLst>
                <a:ext uri="{FF2B5EF4-FFF2-40B4-BE49-F238E27FC236}">
                  <a16:creationId xmlns:a16="http://schemas.microsoft.com/office/drawing/2014/main" id="{D4655C38-8103-8457-BB6B-6DCD5E0A2849}"/>
                </a:ext>
              </a:extLst>
            </p:cNvPr>
            <p:cNvSpPr txBox="1"/>
            <p:nvPr/>
          </p:nvSpPr>
          <p:spPr>
            <a:xfrm>
              <a:off x="10168616" y="3427402"/>
              <a:ext cx="1473622" cy="367608"/>
            </a:xfrm>
            <a:prstGeom prst="rect">
              <a:avLst/>
            </a:prstGeom>
            <a:noFill/>
          </p:spPr>
          <p:txBody>
            <a:bodyPr wrap="square">
              <a:spAutoFit/>
            </a:bodyPr>
            <a:lstStyle/>
            <a:p>
              <a:r>
                <a:rPr lang="en-GB" sz="13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referenced to</a:t>
              </a:r>
            </a:p>
          </p:txBody>
        </p:sp>
        <p:sp>
          <p:nvSpPr>
            <p:cNvPr id="110" name="Rounded Rectangle 25">
              <a:extLst>
                <a:ext uri="{FF2B5EF4-FFF2-40B4-BE49-F238E27FC236}">
                  <a16:creationId xmlns:a16="http://schemas.microsoft.com/office/drawing/2014/main" id="{D277CC6A-478A-3D4B-1190-5F4F6C87C58B}"/>
                </a:ext>
              </a:extLst>
            </p:cNvPr>
            <p:cNvSpPr>
              <a:spLocks/>
            </p:cNvSpPr>
            <p:nvPr/>
          </p:nvSpPr>
          <p:spPr>
            <a:xfrm>
              <a:off x="8869723" y="3799052"/>
              <a:ext cx="2882957" cy="2205709"/>
            </a:xfrm>
            <a:prstGeom prst="roundRect">
              <a:avLst>
                <a:gd name="adj" fmla="val 8412"/>
              </a:avLst>
            </a:prstGeom>
            <a:solidFill>
              <a:srgbClr val="FFCCCC"/>
            </a:solidFill>
            <a:ln w="9525">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8121CC69-3B13-0931-BB9E-197695941708}"/>
                </a:ext>
              </a:extLst>
            </p:cNvPr>
            <p:cNvSpPr txBox="1"/>
            <p:nvPr/>
          </p:nvSpPr>
          <p:spPr>
            <a:xfrm>
              <a:off x="8884951" y="3866903"/>
              <a:ext cx="3015183" cy="2052292"/>
            </a:xfrm>
            <a:prstGeom prst="rect">
              <a:avLst/>
            </a:prstGeom>
            <a:noFill/>
          </p:spPr>
          <p:txBody>
            <a:bodyPr wrap="square">
              <a:spAutoFit/>
            </a:bodyPr>
            <a:lstStyle/>
            <a:p>
              <a:pPr algn="ctr"/>
              <a:r>
                <a:rPr lang="en-GB" sz="1300" b="1" dirty="0">
                  <a:solidFill>
                    <a:srgbClr val="000000"/>
                  </a:solidFill>
                  <a:latin typeface="Calibri" panose="020F0502020204030204" pitchFamily="34" charset="0"/>
                  <a:ea typeface="Calibri" panose="020F0502020204030204" pitchFamily="34" charset="0"/>
                  <a:cs typeface="Calibri" panose="020F0502020204030204" pitchFamily="34" charset="0"/>
                </a:rPr>
                <a:t>“Derived” CRS</a:t>
              </a:r>
            </a:p>
            <a:p>
              <a:pPr marL="285750" indent="-285750">
                <a:spcBef>
                  <a:spcPts val="600"/>
                </a:spcBef>
                <a:buFont typeface="Arial" panose="020B0604020202020204" pitchFamily="34" charset="0"/>
                <a:buChar char="•"/>
              </a:pPr>
              <a:r>
                <a:rPr lang="en-GB" sz="1300" dirty="0">
                  <a:solidFill>
                    <a:srgbClr val="0B0A09"/>
                  </a:solidFill>
                  <a:latin typeface="Calibri" panose="020F0502020204030204" pitchFamily="34" charset="0"/>
                  <a:ea typeface="Calibri" panose="020F0502020204030204" pitchFamily="34" charset="0"/>
                  <a:cs typeface="Calibri" panose="020F0502020204030204" pitchFamily="34" charset="0"/>
                </a:rPr>
                <a:t>Transformation:                    </a:t>
              </a:r>
              <a:r>
                <a:rPr lang="en-GB" sz="1300" b="1" dirty="0">
                  <a:solidFill>
                    <a:srgbClr val="C00000"/>
                  </a:solidFill>
                  <a:latin typeface="Calibri" panose="020F0502020204030204" pitchFamily="34" charset="0"/>
                  <a:ea typeface="Calibri" panose="020F0502020204030204" pitchFamily="34" charset="0"/>
                  <a:cs typeface="Calibri" panose="020F0502020204030204" pitchFamily="34" charset="0"/>
                </a:rPr>
                <a:t>new (derived) </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datum,                   </a:t>
              </a:r>
              <a:r>
                <a:rPr lang="en-GB" sz="1300" b="1" dirty="0">
                  <a:solidFill>
                    <a:srgbClr val="C00000"/>
                  </a:solidFill>
                  <a:latin typeface="Calibri" panose="020F0502020204030204" pitchFamily="34" charset="0"/>
                  <a:ea typeface="Calibri" panose="020F0502020204030204" pitchFamily="34" charset="0"/>
                  <a:cs typeface="Calibri" panose="020F0502020204030204" pitchFamily="34" charset="0"/>
                </a:rPr>
                <a:t>known</a:t>
              </a:r>
              <a:r>
                <a:rPr lang="en-GB" sz="13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coordinate system YY</a:t>
              </a:r>
              <a:endParaRPr lang="en-GB" sz="13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GB" sz="1300" dirty="0">
                  <a:solidFill>
                    <a:srgbClr val="0B0A09"/>
                  </a:solidFill>
                  <a:latin typeface="Calibri" panose="020F0502020204030204" pitchFamily="34" charset="0"/>
                  <a:ea typeface="Calibri" panose="020F0502020204030204" pitchFamily="34" charset="0"/>
                  <a:cs typeface="Calibri" panose="020F0502020204030204" pitchFamily="34" charset="0"/>
                </a:rPr>
                <a:t>Conversion:                 </a:t>
              </a:r>
              <a:r>
                <a:rPr lang="en-GB" sz="1300" b="1" dirty="0">
                  <a:solidFill>
                    <a:srgbClr val="C00000"/>
                  </a:solidFill>
                  <a:latin typeface="Calibri" panose="020F0502020204030204" pitchFamily="34" charset="0"/>
                  <a:ea typeface="Calibri" panose="020F0502020204030204" pitchFamily="34" charset="0"/>
                  <a:cs typeface="Calibri" panose="020F0502020204030204" pitchFamily="34" charset="0"/>
                </a:rPr>
                <a:t>inherited</a:t>
              </a:r>
              <a:r>
                <a:rPr lang="en-GB" sz="13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datum XX,        </a:t>
              </a:r>
              <a:r>
                <a:rPr lang="en-GB" sz="1300" b="1" dirty="0">
                  <a:solidFill>
                    <a:srgbClr val="C00000"/>
                  </a:solidFill>
                  <a:latin typeface="Calibri" panose="020F0502020204030204" pitchFamily="34" charset="0"/>
                  <a:ea typeface="Calibri" panose="020F0502020204030204" pitchFamily="34" charset="0"/>
                  <a:cs typeface="Calibri" panose="020F0502020204030204" pitchFamily="34" charset="0"/>
                </a:rPr>
                <a:t>known</a:t>
              </a:r>
              <a:r>
                <a:rPr lang="en-GB" sz="13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300" dirty="0">
                  <a:solidFill>
                    <a:srgbClr val="000000"/>
                  </a:solidFill>
                  <a:latin typeface="Calibri" panose="020F0502020204030204" pitchFamily="34" charset="0"/>
                  <a:ea typeface="Calibri" panose="020F0502020204030204" pitchFamily="34" charset="0"/>
                  <a:cs typeface="Calibri" panose="020F0502020204030204" pitchFamily="34" charset="0"/>
                </a:rPr>
                <a:t>coordinate system YY</a:t>
              </a:r>
            </a:p>
          </p:txBody>
        </p:sp>
      </p:grpSp>
    </p:spTree>
    <p:extLst>
      <p:ext uri="{BB962C8B-B14F-4D97-AF65-F5344CB8AC3E}">
        <p14:creationId xmlns:p14="http://schemas.microsoft.com/office/powerpoint/2010/main" val="221448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F7EBB-AFBA-35EE-A759-F88C115074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2E84F7-0BCD-906E-4A2F-911E04E79611}"/>
              </a:ext>
            </a:extLst>
          </p:cNvPr>
          <p:cNvSpPr>
            <a:spLocks noGrp="1"/>
          </p:cNvSpPr>
          <p:nvPr>
            <p:ph type="title"/>
          </p:nvPr>
        </p:nvSpPr>
        <p:spPr>
          <a:xfrm>
            <a:off x="873064" y="365125"/>
            <a:ext cx="1122045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ISO 19161-1, 19161-2 for ITRS and ground stations identification</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FF68FBFC-E45B-E1FF-D298-217C93586B18}"/>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13</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D4DB388-BCC1-D79D-13F9-214CACAFB760}"/>
              </a:ext>
            </a:extLst>
          </p:cNvPr>
          <p:cNvSpPr txBox="1"/>
          <p:nvPr/>
        </p:nvSpPr>
        <p:spPr>
          <a:xfrm>
            <a:off x="845818" y="1450555"/>
            <a:ext cx="10766174" cy="1154162"/>
          </a:xfrm>
          <a:prstGeom prst="rect">
            <a:avLst/>
          </a:prstGeom>
          <a:noFill/>
        </p:spPr>
        <p:txBody>
          <a:bodyPr wrap="square">
            <a:spAutoFit/>
          </a:bodyPr>
          <a:lstStyle/>
          <a:p>
            <a:pPr>
              <a:spcBef>
                <a:spcPts val="600"/>
              </a:spcBef>
            </a:pPr>
            <a:r>
              <a:rPr lang="en-GB" sz="1600" b="1" i="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ISO 19161-1:2020 “Geographic information – Geodetic references – Part 1: International terrestrial reference system (ITRS)”</a:t>
            </a:r>
            <a:r>
              <a:rPr lang="en-GB" sz="1600" dirty="0">
                <a:solidFill>
                  <a:srgbClr val="212529"/>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5F5F5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https://www.iso.org/standard/70655.</a:t>
            </a: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html</a:t>
            </a: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
            </a:r>
          </a:p>
          <a:p>
            <a:pPr marL="285750" indent="-285750">
              <a:spcBef>
                <a:spcPts val="600"/>
              </a:spcBef>
              <a:buFont typeface="Arial" panose="020B0604020202020204" pitchFamily="34" charset="0"/>
              <a:buChar char="•"/>
            </a:pP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Sets standards on </a:t>
            </a:r>
            <a:r>
              <a:rPr lang="en-GB" sz="16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how to “realise” the ITRS according to different categories (e.g., general, primary, secondary) and intended purposes.</a:t>
            </a:r>
          </a:p>
        </p:txBody>
      </p:sp>
      <p:sp>
        <p:nvSpPr>
          <p:cNvPr id="12" name="Rectangle 11">
            <a:extLst>
              <a:ext uri="{FF2B5EF4-FFF2-40B4-BE49-F238E27FC236}">
                <a16:creationId xmlns:a16="http://schemas.microsoft.com/office/drawing/2014/main" id="{E6F592D5-EE2B-AA8B-1D15-8EBAA6CB121B}"/>
              </a:ext>
            </a:extLst>
          </p:cNvPr>
          <p:cNvSpPr/>
          <p:nvPr/>
        </p:nvSpPr>
        <p:spPr>
          <a:xfrm>
            <a:off x="10131464" y="5980171"/>
            <a:ext cx="1805058" cy="877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FEB58AD7-9344-540C-FAA7-A380D76E6E09}"/>
              </a:ext>
            </a:extLst>
          </p:cNvPr>
          <p:cNvGrpSpPr/>
          <p:nvPr/>
        </p:nvGrpSpPr>
        <p:grpSpPr>
          <a:xfrm>
            <a:off x="842860" y="2875231"/>
            <a:ext cx="10769132" cy="2862322"/>
            <a:chOff x="842860" y="2875231"/>
            <a:chExt cx="10769132" cy="2862322"/>
          </a:xfrm>
        </p:grpSpPr>
        <p:sp>
          <p:nvSpPr>
            <p:cNvPr id="10" name="TextBox 9">
              <a:extLst>
                <a:ext uri="{FF2B5EF4-FFF2-40B4-BE49-F238E27FC236}">
                  <a16:creationId xmlns:a16="http://schemas.microsoft.com/office/drawing/2014/main" id="{CB88D460-3D51-C336-3229-E1ED05C18733}"/>
                </a:ext>
              </a:extLst>
            </p:cNvPr>
            <p:cNvSpPr txBox="1"/>
            <p:nvPr/>
          </p:nvSpPr>
          <p:spPr>
            <a:xfrm>
              <a:off x="842860" y="2875231"/>
              <a:ext cx="6574484" cy="2862322"/>
            </a:xfrm>
            <a:prstGeom prst="rect">
              <a:avLst/>
            </a:prstGeom>
            <a:noFill/>
          </p:spPr>
          <p:txBody>
            <a:bodyPr wrap="square">
              <a:spAutoFit/>
            </a:bodyPr>
            <a:lstStyle/>
            <a:p>
              <a:pPr>
                <a:spcBef>
                  <a:spcPts val="1500"/>
                </a:spcBef>
              </a:pPr>
              <a:r>
                <a:rPr lang="en-GB" sz="1500" dirty="0">
                  <a:solidFill>
                    <a:srgbClr val="000000"/>
                  </a:solidFill>
                  <a:latin typeface="Calibri" panose="020F0502020204030204" pitchFamily="34" charset="0"/>
                  <a:ea typeface="Calibri" panose="020F0502020204030204" pitchFamily="34" charset="0"/>
                  <a:cs typeface="Calibri" panose="020F0502020204030204" pitchFamily="34" charset="0"/>
                </a:rPr>
                <a:t>(under development, approved)</a:t>
              </a:r>
            </a:p>
            <a:p>
              <a:r>
                <a:rPr lang="en-GB" sz="1500" b="1" dirty="0">
                  <a:effectLst/>
                  <a:latin typeface="Calibri" panose="020F0502020204030204" pitchFamily="34" charset="0"/>
                  <a:ea typeface="Calibri" panose="020F0502020204030204" pitchFamily="34" charset="0"/>
                  <a:cs typeface="Calibri" panose="020F0502020204030204" pitchFamily="34" charset="0"/>
                </a:rPr>
                <a:t>ISO 19161-2 “Geographic information – Geodetic references – Part 2: Unique identification of geodetic ground stations”</a:t>
              </a:r>
              <a:r>
                <a:rPr lang="en-GB" sz="1500" dirty="0">
                  <a:effectLst/>
                  <a:latin typeface="Calibri" panose="020F0502020204030204" pitchFamily="34" charset="0"/>
                  <a:ea typeface="Calibri" panose="020F0502020204030204" pitchFamily="34" charset="0"/>
                  <a:cs typeface="Calibri" panose="020F0502020204030204" pitchFamily="34" charset="0"/>
                </a:rPr>
                <a:t>, </a:t>
              </a:r>
              <a:r>
                <a:rPr lang="en-GB" sz="15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https://www.iso.org/standard/89134.html#lifecycle</a:t>
              </a:r>
              <a:r>
                <a:rPr lang="en-GB" sz="15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spcBef>
                  <a:spcPts val="600"/>
                </a:spcBef>
                <a:buFont typeface="Arial" panose="020B0604020202020204" pitchFamily="34" charset="0"/>
                <a:buChar char="•"/>
              </a:pPr>
              <a:r>
                <a:rPr lang="en-GB" sz="15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M</a:t>
              </a:r>
              <a:r>
                <a:rPr lang="en-GB" sz="15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odernises the </a:t>
              </a:r>
              <a:r>
                <a:rPr lang="en-GB" sz="150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method for unique identification of ground geodetic stations </a:t>
              </a:r>
              <a:r>
                <a:rPr lang="en-GB" sz="15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by </a:t>
              </a:r>
              <a:r>
                <a:rPr lang="en-GB" sz="15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replacing the existing Directory Of MERIT</a:t>
              </a:r>
              <a:r>
                <a:rPr lang="en-GB" sz="1500" baseline="30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1</a:t>
              </a:r>
              <a:r>
                <a:rPr lang="en-GB" sz="15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Sites (DOMES) numbering system.</a:t>
              </a:r>
            </a:p>
            <a:p>
              <a:pPr marL="285750" indent="-285750">
                <a:spcBef>
                  <a:spcPts val="600"/>
                </a:spcBef>
                <a:buFont typeface="Arial" panose="020B0604020202020204" pitchFamily="34" charset="0"/>
                <a:buChar char="•"/>
              </a:pPr>
              <a:r>
                <a:rPr lang="en-GB" sz="1500" b="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a:t>
              </a:r>
              <a:r>
                <a:rPr lang="en-GB" sz="15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ontributes to interoperability among various Global Navigation Satellite Systems (GNSS).</a:t>
              </a:r>
            </a:p>
            <a:p>
              <a:pPr marL="285750" indent="-285750">
                <a:spcBef>
                  <a:spcPts val="600"/>
                </a:spcBef>
                <a:buFont typeface="Arial" panose="020B0604020202020204" pitchFamily="34" charset="0"/>
                <a:buChar char="•"/>
              </a:pPr>
              <a:r>
                <a:rPr lang="en-GB" sz="15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Supports the United Nations Global Geospatial Information Management (UN-GGIM) actions on global geodetic reference frame.</a:t>
              </a:r>
              <a:endParaRPr lang="en-GB" sz="150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CBC2FB7-9482-2FBE-9887-A793ECD93861}"/>
                </a:ext>
              </a:extLst>
            </p:cNvPr>
            <p:cNvSpPr txBox="1"/>
            <p:nvPr/>
          </p:nvSpPr>
          <p:spPr>
            <a:xfrm>
              <a:off x="7940159" y="3024089"/>
              <a:ext cx="3671833" cy="2667397"/>
            </a:xfrm>
            <a:custGeom>
              <a:avLst/>
              <a:gdLst>
                <a:gd name="connsiteX0" fmla="*/ 0 w 3671833"/>
                <a:gd name="connsiteY0" fmla="*/ 0 h 2667397"/>
                <a:gd name="connsiteX1" fmla="*/ 414393 w 3671833"/>
                <a:gd name="connsiteY1" fmla="*/ 0 h 2667397"/>
                <a:gd name="connsiteX2" fmla="*/ 902222 w 3671833"/>
                <a:gd name="connsiteY2" fmla="*/ 0 h 2667397"/>
                <a:gd name="connsiteX3" fmla="*/ 1500206 w 3671833"/>
                <a:gd name="connsiteY3" fmla="*/ 0 h 2667397"/>
                <a:gd name="connsiteX4" fmla="*/ 2024754 w 3671833"/>
                <a:gd name="connsiteY4" fmla="*/ 0 h 2667397"/>
                <a:gd name="connsiteX5" fmla="*/ 2512583 w 3671833"/>
                <a:gd name="connsiteY5" fmla="*/ 0 h 2667397"/>
                <a:gd name="connsiteX6" fmla="*/ 3073849 w 3671833"/>
                <a:gd name="connsiteY6" fmla="*/ 0 h 2667397"/>
                <a:gd name="connsiteX7" fmla="*/ 3671833 w 3671833"/>
                <a:gd name="connsiteY7" fmla="*/ 0 h 2667397"/>
                <a:gd name="connsiteX8" fmla="*/ 3671833 w 3671833"/>
                <a:gd name="connsiteY8" fmla="*/ 480131 h 2667397"/>
                <a:gd name="connsiteX9" fmla="*/ 3671833 w 3671833"/>
                <a:gd name="connsiteY9" fmla="*/ 960263 h 2667397"/>
                <a:gd name="connsiteX10" fmla="*/ 3671833 w 3671833"/>
                <a:gd name="connsiteY10" fmla="*/ 1467068 h 2667397"/>
                <a:gd name="connsiteX11" fmla="*/ 3671833 w 3671833"/>
                <a:gd name="connsiteY11" fmla="*/ 1920526 h 2667397"/>
                <a:gd name="connsiteX12" fmla="*/ 3671833 w 3671833"/>
                <a:gd name="connsiteY12" fmla="*/ 2667397 h 2667397"/>
                <a:gd name="connsiteX13" fmla="*/ 3220722 w 3671833"/>
                <a:gd name="connsiteY13" fmla="*/ 2667397 h 2667397"/>
                <a:gd name="connsiteX14" fmla="*/ 2806330 w 3671833"/>
                <a:gd name="connsiteY14" fmla="*/ 2667397 h 2667397"/>
                <a:gd name="connsiteX15" fmla="*/ 2245064 w 3671833"/>
                <a:gd name="connsiteY15" fmla="*/ 2667397 h 2667397"/>
                <a:gd name="connsiteX16" fmla="*/ 1720516 w 3671833"/>
                <a:gd name="connsiteY16" fmla="*/ 2667397 h 2667397"/>
                <a:gd name="connsiteX17" fmla="*/ 1195968 w 3671833"/>
                <a:gd name="connsiteY17" fmla="*/ 2667397 h 2667397"/>
                <a:gd name="connsiteX18" fmla="*/ 634703 w 3671833"/>
                <a:gd name="connsiteY18" fmla="*/ 2667397 h 2667397"/>
                <a:gd name="connsiteX19" fmla="*/ 0 w 3671833"/>
                <a:gd name="connsiteY19" fmla="*/ 2667397 h 2667397"/>
                <a:gd name="connsiteX20" fmla="*/ 0 w 3671833"/>
                <a:gd name="connsiteY20" fmla="*/ 2107244 h 2667397"/>
                <a:gd name="connsiteX21" fmla="*/ 0 w 3671833"/>
                <a:gd name="connsiteY21" fmla="*/ 1573764 h 2667397"/>
                <a:gd name="connsiteX22" fmla="*/ 0 w 3671833"/>
                <a:gd name="connsiteY22" fmla="*/ 986937 h 2667397"/>
                <a:gd name="connsiteX23" fmla="*/ 0 w 3671833"/>
                <a:gd name="connsiteY23" fmla="*/ 0 h 26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1833" h="2667397" extrusionOk="0">
                  <a:moveTo>
                    <a:pt x="0" y="0"/>
                  </a:moveTo>
                  <a:cubicBezTo>
                    <a:pt x="139660" y="-19238"/>
                    <a:pt x="259208" y="32518"/>
                    <a:pt x="414393" y="0"/>
                  </a:cubicBezTo>
                  <a:cubicBezTo>
                    <a:pt x="569578" y="-32518"/>
                    <a:pt x="680816" y="54346"/>
                    <a:pt x="902222" y="0"/>
                  </a:cubicBezTo>
                  <a:cubicBezTo>
                    <a:pt x="1123628" y="-54346"/>
                    <a:pt x="1315047" y="37478"/>
                    <a:pt x="1500206" y="0"/>
                  </a:cubicBezTo>
                  <a:cubicBezTo>
                    <a:pt x="1685365" y="-37478"/>
                    <a:pt x="1781137" y="47655"/>
                    <a:pt x="2024754" y="0"/>
                  </a:cubicBezTo>
                  <a:cubicBezTo>
                    <a:pt x="2268371" y="-47655"/>
                    <a:pt x="2407648" y="28996"/>
                    <a:pt x="2512583" y="0"/>
                  </a:cubicBezTo>
                  <a:cubicBezTo>
                    <a:pt x="2617518" y="-28996"/>
                    <a:pt x="2915747" y="27125"/>
                    <a:pt x="3073849" y="0"/>
                  </a:cubicBezTo>
                  <a:cubicBezTo>
                    <a:pt x="3231951" y="-27125"/>
                    <a:pt x="3447432" y="25820"/>
                    <a:pt x="3671833" y="0"/>
                  </a:cubicBezTo>
                  <a:cubicBezTo>
                    <a:pt x="3678899" y="211102"/>
                    <a:pt x="3664106" y="286090"/>
                    <a:pt x="3671833" y="480131"/>
                  </a:cubicBezTo>
                  <a:cubicBezTo>
                    <a:pt x="3679560" y="674172"/>
                    <a:pt x="3626004" y="855483"/>
                    <a:pt x="3671833" y="960263"/>
                  </a:cubicBezTo>
                  <a:cubicBezTo>
                    <a:pt x="3717662" y="1065043"/>
                    <a:pt x="3669824" y="1279014"/>
                    <a:pt x="3671833" y="1467068"/>
                  </a:cubicBezTo>
                  <a:cubicBezTo>
                    <a:pt x="3673842" y="1655122"/>
                    <a:pt x="3645971" y="1742639"/>
                    <a:pt x="3671833" y="1920526"/>
                  </a:cubicBezTo>
                  <a:cubicBezTo>
                    <a:pt x="3697695" y="2098413"/>
                    <a:pt x="3589055" y="2410545"/>
                    <a:pt x="3671833" y="2667397"/>
                  </a:cubicBezTo>
                  <a:cubicBezTo>
                    <a:pt x="3515550" y="2678230"/>
                    <a:pt x="3390649" y="2660777"/>
                    <a:pt x="3220722" y="2667397"/>
                  </a:cubicBezTo>
                  <a:cubicBezTo>
                    <a:pt x="3050795" y="2674017"/>
                    <a:pt x="2992917" y="2661848"/>
                    <a:pt x="2806330" y="2667397"/>
                  </a:cubicBezTo>
                  <a:cubicBezTo>
                    <a:pt x="2619743" y="2672946"/>
                    <a:pt x="2446628" y="2602572"/>
                    <a:pt x="2245064" y="2667397"/>
                  </a:cubicBezTo>
                  <a:cubicBezTo>
                    <a:pt x="2043500" y="2732222"/>
                    <a:pt x="1909501" y="2619246"/>
                    <a:pt x="1720516" y="2667397"/>
                  </a:cubicBezTo>
                  <a:cubicBezTo>
                    <a:pt x="1531531" y="2715548"/>
                    <a:pt x="1345192" y="2638462"/>
                    <a:pt x="1195968" y="2667397"/>
                  </a:cubicBezTo>
                  <a:cubicBezTo>
                    <a:pt x="1046744" y="2696332"/>
                    <a:pt x="783420" y="2654628"/>
                    <a:pt x="634703" y="2667397"/>
                  </a:cubicBezTo>
                  <a:cubicBezTo>
                    <a:pt x="485987" y="2680166"/>
                    <a:pt x="162360" y="2661074"/>
                    <a:pt x="0" y="2667397"/>
                  </a:cubicBezTo>
                  <a:cubicBezTo>
                    <a:pt x="-43894" y="2450031"/>
                    <a:pt x="60254" y="2229669"/>
                    <a:pt x="0" y="2107244"/>
                  </a:cubicBezTo>
                  <a:cubicBezTo>
                    <a:pt x="-60254" y="1984819"/>
                    <a:pt x="7820" y="1805347"/>
                    <a:pt x="0" y="1573764"/>
                  </a:cubicBezTo>
                  <a:cubicBezTo>
                    <a:pt x="-7820" y="1342181"/>
                    <a:pt x="379" y="1232895"/>
                    <a:pt x="0" y="986937"/>
                  </a:cubicBezTo>
                  <a:cubicBezTo>
                    <a:pt x="-379" y="740979"/>
                    <a:pt x="45341" y="225537"/>
                    <a:pt x="0" y="0"/>
                  </a:cubicBezTo>
                  <a:close/>
                </a:path>
              </a:pathLst>
            </a:custGeom>
            <a:noFill/>
            <a:ln w="19050">
              <a:solidFill>
                <a:srgbClr val="C00000"/>
              </a:solidFill>
              <a:extLst>
                <a:ext uri="{C807C97D-BFC1-408E-A445-0C87EB9F89A2}">
                  <ask:lineSketchStyleProps xmlns:ask="http://schemas.microsoft.com/office/drawing/2018/sketchyshapes" sd="1330225697">
                    <a:prstGeom prst="rect">
                      <a:avLst/>
                    </a:prstGeom>
                    <ask:type>
                      <ask:lineSketchScribble/>
                    </ask:type>
                  </ask:lineSketchStyleProps>
                </a:ext>
              </a:extLst>
            </a:ln>
          </p:spPr>
          <p:txBody>
            <a:bodyPr wrap="square" rtlCol="0">
              <a:spAutoFit/>
            </a:bodyPr>
            <a:lstStyle/>
            <a:p>
              <a:pPr>
                <a:spcBef>
                  <a:spcPts val="400"/>
                </a:spcBef>
              </a:pPr>
              <a:r>
                <a:rPr lang="en-GB" sz="1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DOMES number</a:t>
              </a:r>
              <a:r>
                <a:rPr lang="en-GB" sz="1400" baseline="300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r>
                <a:rPr lang="en-GB" sz="1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en-GB"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10002M006</a:t>
              </a:r>
            </a:p>
            <a:p>
              <a:pPr marL="684000" lvl="1" indent="-285750">
                <a:spcBef>
                  <a:spcPts val="400"/>
                </a:spcBef>
                <a:buFont typeface="Arial" panose="020B0604020202020204" pitchFamily="34" charset="0"/>
                <a:buChar char="•"/>
              </a:pPr>
              <a:r>
                <a:rPr lang="en-GB" sz="1400" dirty="0">
                  <a:solidFill>
                    <a:srgbClr val="C00000"/>
                  </a:solidFill>
                  <a:latin typeface="Calibri" panose="020F0502020204030204" pitchFamily="34" charset="0"/>
                  <a:ea typeface="Calibri" panose="020F0502020204030204" pitchFamily="34" charset="0"/>
                  <a:cs typeface="Calibri" panose="020F0502020204030204" pitchFamily="34" charset="0"/>
                </a:rPr>
                <a:t>The </a:t>
              </a:r>
              <a:r>
                <a:rPr lang="en-GB" sz="1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first 3 digits indicate the area, usually the country        </a:t>
              </a:r>
              <a:r>
                <a:rPr lang="en-GB"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100=France</a:t>
              </a:r>
              <a:endParaRPr lang="en-GB" sz="1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684000" lvl="1" indent="-285750">
                <a:spcBef>
                  <a:spcPts val="400"/>
                </a:spcBef>
                <a:buFont typeface="Arial" panose="020B0604020202020204" pitchFamily="34" charset="0"/>
                <a:buChar char="•"/>
              </a:pPr>
              <a:r>
                <a:rPr lang="en-GB" sz="14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The next 2 digits indicate the site number within the country </a:t>
              </a:r>
              <a:r>
                <a:rPr lang="en-GB" sz="14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02=Grasse</a:t>
              </a:r>
              <a:endParaRPr lang="en-GB" sz="1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684000" lvl="1" indent="-285750">
                <a:spcBef>
                  <a:spcPts val="400"/>
                </a:spcBef>
                <a:buFont typeface="Arial" panose="020B0604020202020204" pitchFamily="34" charset="0"/>
                <a:buChar char="•"/>
              </a:pPr>
              <a:r>
                <a:rPr lang="en-GB" sz="14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The next letter indicates the tracking point                              "</a:t>
              </a:r>
              <a:r>
                <a:rPr lang="en-GB" sz="14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 for monuments</a:t>
              </a:r>
              <a:endParaRPr lang="en-GB" sz="1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684000" lvl="1" indent="-285750">
                <a:spcBef>
                  <a:spcPts val="400"/>
                </a:spcBef>
                <a:buFont typeface="Arial" panose="020B0604020202020204" pitchFamily="34" charset="0"/>
                <a:buChar char="•"/>
              </a:pPr>
              <a:r>
                <a:rPr lang="en-GB" sz="1400" dirty="0">
                  <a:solidFill>
                    <a:srgbClr val="C00000"/>
                  </a:solidFill>
                  <a:latin typeface="Calibri" panose="020F0502020204030204" pitchFamily="34" charset="0"/>
                  <a:ea typeface="Calibri" panose="020F0502020204030204" pitchFamily="34" charset="0"/>
                  <a:cs typeface="Calibri" panose="020F0502020204030204" pitchFamily="34" charset="0"/>
                </a:rPr>
                <a:t>the last 3 digits represent a sequential point number             </a:t>
              </a:r>
              <a:r>
                <a:rPr lang="en-GB" sz="1400" b="1" dirty="0">
                  <a:solidFill>
                    <a:srgbClr val="C00000"/>
                  </a:solidFill>
                  <a:latin typeface="Calibri" panose="020F0502020204030204" pitchFamily="34" charset="0"/>
                  <a:ea typeface="Calibri" panose="020F0502020204030204" pitchFamily="34" charset="0"/>
                  <a:cs typeface="Calibri" panose="020F0502020204030204" pitchFamily="34" charset="0"/>
                </a:rPr>
                <a:t>006 is GPS Pillar/brass mark</a:t>
              </a:r>
              <a:endParaRPr lang="en-GB" sz="1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3" name="Rectangle 12">
            <a:extLst>
              <a:ext uri="{FF2B5EF4-FFF2-40B4-BE49-F238E27FC236}">
                <a16:creationId xmlns:a16="http://schemas.microsoft.com/office/drawing/2014/main" id="{D175B4C7-4B40-D01F-BCDE-B65DEC4F0928}"/>
              </a:ext>
            </a:extLst>
          </p:cNvPr>
          <p:cNvSpPr/>
          <p:nvPr/>
        </p:nvSpPr>
        <p:spPr>
          <a:xfrm>
            <a:off x="821503" y="6177344"/>
            <a:ext cx="1805058" cy="644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60E159A-6319-7979-62DD-54CEAD38938F}"/>
              </a:ext>
            </a:extLst>
          </p:cNvPr>
          <p:cNvSpPr txBox="1"/>
          <p:nvPr/>
        </p:nvSpPr>
        <p:spPr>
          <a:xfrm>
            <a:off x="845818" y="5936978"/>
            <a:ext cx="6574484" cy="461665"/>
          </a:xfrm>
          <a:prstGeom prst="rect">
            <a:avLst/>
          </a:prstGeom>
          <a:noFill/>
        </p:spPr>
        <p:txBody>
          <a:bodyPr wrap="square">
            <a:spAutoFit/>
          </a:bodyPr>
          <a:lstStyle/>
          <a:p>
            <a:pPr marL="228600" indent="-228600">
              <a:buFont typeface="+mj-lt"/>
              <a:buAutoNum type="arabicPeriod"/>
            </a:pPr>
            <a:r>
              <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MERIT – an international program to Monitor Earth Rotation and Intercompare the Techniques (MERIT) of observation and analysis. For further details see</a:t>
            </a:r>
          </a:p>
          <a:p>
            <a:pPr marL="628650" lvl="1" indent="-171450">
              <a:buFont typeface="Arial" panose="020B0604020202020204" pitchFamily="34" charset="0"/>
              <a:buChar char="•"/>
            </a:pPr>
            <a:r>
              <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Wilkins, G. A., and I. I. Mueller (1986), Rotation of the Earth and the Terrestrial Reference System, Eos Trans. AGU, 67(31), 601-605, doi:</a:t>
            </a:r>
            <a:r>
              <a:rPr lang="en-GB" sz="600" u="none" strike="noStrike"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tooltip="Link to external resource: 10.1029/EO067i031p00601">
                  <a:extLst>
                    <a:ext uri="{A12FA001-AC4F-418D-AE19-62706E023703}">
                      <ahyp:hlinkClr xmlns:ahyp="http://schemas.microsoft.com/office/drawing/2018/hyperlinkcolor" val="tx"/>
                    </a:ext>
                  </a:extLst>
                </a:hlinkClick>
              </a:rPr>
              <a:t>10.1029/EO067i031p00601</a:t>
            </a:r>
            <a:r>
              <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a:t>
            </a:r>
          </a:p>
          <a:p>
            <a:pPr marL="628650" lvl="1" indent="-171450">
              <a:buFont typeface="Arial" panose="020B0604020202020204" pitchFamily="34" charset="0"/>
              <a:buChar char="•"/>
            </a:pPr>
            <a:r>
              <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Wilkins, G.A., Mueller, I.I. (1986), On the rotation of the Earth and the terrestrial reference system. Bull. </a:t>
            </a:r>
            <a:r>
              <a:rPr lang="en-GB" sz="60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Géodésique</a:t>
            </a:r>
            <a:r>
              <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60, 85-100, </a:t>
            </a:r>
            <a:r>
              <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https://doi.org/10.1007/BF02519356</a:t>
            </a:r>
            <a:r>
              <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a:t>
            </a:r>
          </a:p>
          <a:p>
            <a:pPr marL="228600" indent="-228600">
              <a:buFont typeface="+mj-lt"/>
              <a:buAutoNum type="arabicPeriod"/>
            </a:pPr>
            <a:r>
              <a:rPr lang="en-GB" sz="6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ITRF. "Description of the DOMES Numbering System." ITRF Network, https://itrf.ign.fr/en/network/domes/description. Accessed January 26, 2025.</a:t>
            </a:r>
          </a:p>
        </p:txBody>
      </p:sp>
    </p:spTree>
    <p:extLst>
      <p:ext uri="{BB962C8B-B14F-4D97-AF65-F5344CB8AC3E}">
        <p14:creationId xmlns:p14="http://schemas.microsoft.com/office/powerpoint/2010/main" val="29139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488A-23A5-D015-5176-F61F35A067F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2B63932-2126-AFDF-6FD9-C7CF7D7035B7}"/>
              </a:ext>
            </a:extLst>
          </p:cNvPr>
          <p:cNvSpPr>
            <a:spLocks noGrp="1"/>
          </p:cNvSpPr>
          <p:nvPr>
            <p:ph type="title"/>
          </p:nvPr>
        </p:nvSpPr>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Key definition: Metadata, identifier </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57D1A128-33E8-6611-0E8F-DB358A5B54A9}"/>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14</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3F860C8-8A0F-9119-A475-C9F300CA9B3B}"/>
              </a:ext>
            </a:extLst>
          </p:cNvPr>
          <p:cNvSpPr txBox="1"/>
          <p:nvPr/>
        </p:nvSpPr>
        <p:spPr>
          <a:xfrm>
            <a:off x="530381" y="1423638"/>
            <a:ext cx="5381531" cy="2077492"/>
          </a:xfrm>
          <a:prstGeom prst="rect">
            <a:avLst/>
          </a:prstGeom>
          <a:noFill/>
        </p:spPr>
        <p:txBody>
          <a:bodyPr wrap="square">
            <a:spAutoFit/>
          </a:bodyPr>
          <a:lstStyle/>
          <a:p>
            <a:pPr marL="285750" indent="-285750" fontAlgn="b">
              <a:buFont typeface="Wingdings" panose="05000000000000000000" pitchFamily="2" charset="2"/>
              <a:buChar char="Ø"/>
            </a:pPr>
            <a:r>
              <a:rPr lang="en-GB" sz="1700" i="0" dirty="0">
                <a:effectLst/>
                <a:latin typeface="Calibri" panose="020F0502020204030204" pitchFamily="34" charset="0"/>
                <a:ea typeface="Calibri" panose="020F0502020204030204" pitchFamily="34" charset="0"/>
                <a:cs typeface="Calibri" panose="020F0502020204030204" pitchFamily="34" charset="0"/>
              </a:rPr>
              <a:t>From ISO/IEC</a:t>
            </a:r>
            <a:r>
              <a:rPr lang="en-GB" sz="1700" i="0" baseline="30000" dirty="0">
                <a:effectLst/>
                <a:latin typeface="Calibri" panose="020F0502020204030204" pitchFamily="34" charset="0"/>
                <a:ea typeface="Calibri" panose="020F0502020204030204" pitchFamily="34" charset="0"/>
                <a:cs typeface="Calibri" panose="020F0502020204030204" pitchFamily="34" charset="0"/>
              </a:rPr>
              <a:t>1</a:t>
            </a:r>
            <a:r>
              <a:rPr lang="en-GB" sz="17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11179-1:2023 “Information technology – Metadata registries (MDR) –         Part 1: Framework”, </a:t>
            </a:r>
            <a:r>
              <a:rPr lang="en-GB" sz="17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https://www.iso.org/standard/78914.html</a:t>
            </a:r>
            <a:endParaRPr lang="en-GB" sz="17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1200"/>
              </a:spcBef>
              <a:spcAft>
                <a:spcPts val="800"/>
              </a:spcAft>
              <a:buFont typeface="Arial" panose="020B0604020202020204" pitchFamily="34" charset="0"/>
              <a:buChar char="•"/>
            </a:pPr>
            <a:r>
              <a:rPr lang="en-GB" sz="1700" b="1" i="0" dirty="0">
                <a:effectLst/>
                <a:latin typeface="Calibri" panose="020F0502020204030204" pitchFamily="34" charset="0"/>
                <a:ea typeface="Calibri" panose="020F0502020204030204" pitchFamily="34" charset="0"/>
                <a:cs typeface="Calibri" panose="020F0502020204030204" pitchFamily="34" charset="0"/>
              </a:rPr>
              <a:t>Metadata</a:t>
            </a:r>
            <a:r>
              <a:rPr lang="en-GB" sz="1700" i="0" dirty="0">
                <a:effectLst/>
                <a:latin typeface="Calibri" panose="020F0502020204030204" pitchFamily="34" charset="0"/>
                <a:ea typeface="Calibri" panose="020F0502020204030204" pitchFamily="34" charset="0"/>
                <a:cs typeface="Calibri" panose="020F0502020204030204" pitchFamily="34" charset="0"/>
              </a:rPr>
              <a:t> </a:t>
            </a:r>
            <a:r>
              <a:rPr lang="en-GB" sz="1700" dirty="0">
                <a:latin typeface="Calibri" panose="020F0502020204030204" pitchFamily="34" charset="0"/>
                <a:ea typeface="Calibri" panose="020F0502020204030204" pitchFamily="34" charset="0"/>
                <a:cs typeface="Calibri" panose="020F0502020204030204" pitchFamily="34" charset="0"/>
              </a:rPr>
              <a:t>are</a:t>
            </a:r>
            <a:r>
              <a:rPr lang="en-GB" sz="1700" i="0" dirty="0">
                <a:effectLst/>
                <a:latin typeface="Calibri" panose="020F0502020204030204" pitchFamily="34" charset="0"/>
                <a:ea typeface="Calibri" panose="020F0502020204030204" pitchFamily="34" charset="0"/>
                <a:cs typeface="Calibri" panose="020F0502020204030204" pitchFamily="34" charset="0"/>
              </a:rPr>
              <a:t> “</a:t>
            </a:r>
            <a:r>
              <a:rPr lang="en-GB" sz="1700" i="0" u="none" strike="noStrike" baseline="0" dirty="0">
                <a:latin typeface="Calibri" panose="020F0502020204030204" pitchFamily="34" charset="0"/>
                <a:ea typeface="Calibri" panose="020F0502020204030204" pitchFamily="34" charset="0"/>
                <a:cs typeface="Calibri" panose="020F0502020204030204" pitchFamily="34" charset="0"/>
              </a:rPr>
              <a:t>data that define and describe other data.” In other words, metadata are descriptive data about an object (e.g., dataset, service, document, software).</a:t>
            </a:r>
            <a:endParaRPr lang="en-GB" sz="170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986CD79-7931-F8A3-F62D-B83790A307E0}"/>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2EAF797A-32F1-F5E0-F8B3-5416D2ABC867}"/>
              </a:ext>
            </a:extLst>
          </p:cNvPr>
          <p:cNvSpPr txBox="1"/>
          <p:nvPr/>
        </p:nvSpPr>
        <p:spPr>
          <a:xfrm>
            <a:off x="1287297" y="6105282"/>
            <a:ext cx="9249229" cy="215444"/>
          </a:xfrm>
          <a:prstGeom prst="rect">
            <a:avLst/>
          </a:prstGeom>
          <a:noFill/>
        </p:spPr>
        <p:txBody>
          <a:bodyPr wrap="square">
            <a:spAutoFit/>
          </a:bodyPr>
          <a:lstStyle/>
          <a:p>
            <a:pPr marL="228600" indent="-228600">
              <a:spcBef>
                <a:spcPts val="100"/>
              </a:spcBef>
              <a:buAutoNum type="arabicPeriod"/>
            </a:pPr>
            <a:r>
              <a:rPr lang="en-GB" sz="8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IEC </a:t>
            </a:r>
            <a:r>
              <a:rPr lang="en-GB" sz="8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8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International Electrotechnical Commission, https://www.iec.ch/homepage</a:t>
            </a:r>
            <a:r>
              <a:rPr lang="en-GB" sz="8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https://www.electropedia.org/</a:t>
            </a:r>
          </a:p>
        </p:txBody>
      </p:sp>
      <p:sp>
        <p:nvSpPr>
          <p:cNvPr id="5" name="TextBox 4">
            <a:extLst>
              <a:ext uri="{FF2B5EF4-FFF2-40B4-BE49-F238E27FC236}">
                <a16:creationId xmlns:a16="http://schemas.microsoft.com/office/drawing/2014/main" id="{DDD74303-1EFE-1BD4-6C5C-A3463C0DBB59}"/>
              </a:ext>
            </a:extLst>
          </p:cNvPr>
          <p:cNvSpPr txBox="1"/>
          <p:nvPr/>
        </p:nvSpPr>
        <p:spPr>
          <a:xfrm>
            <a:off x="7006569" y="1423638"/>
            <a:ext cx="4581866" cy="2339102"/>
          </a:xfrm>
          <a:prstGeom prst="rect">
            <a:avLst/>
          </a:prstGeom>
          <a:noFill/>
        </p:spPr>
        <p:txBody>
          <a:bodyPr wrap="square">
            <a:spAutoFit/>
          </a:bodyPr>
          <a:lstStyle/>
          <a:p>
            <a:pPr marL="285750" indent="-285750">
              <a:buFont typeface="Wingdings" panose="05000000000000000000" pitchFamily="2" charset="2"/>
              <a:buChar char="Ø"/>
            </a:pPr>
            <a:r>
              <a:rPr lang="en-GB" sz="1700" i="0" dirty="0">
                <a:effectLst/>
                <a:latin typeface="Calibri" panose="020F0502020204030204" pitchFamily="34" charset="0"/>
                <a:ea typeface="Calibri" panose="020F0502020204030204" pitchFamily="34" charset="0"/>
                <a:cs typeface="Calibri" panose="020F0502020204030204" pitchFamily="34" charset="0"/>
              </a:rPr>
              <a:t>From ISO 19135-1:2015 “Geographic information – Procedures for item registration”,</a:t>
            </a:r>
            <a:r>
              <a:rPr lang="en-GB" sz="1700" dirty="0">
                <a:solidFill>
                  <a:srgbClr val="212529"/>
                </a:solidFill>
                <a:latin typeface="Calibri" panose="020F0502020204030204" pitchFamily="34" charset="0"/>
                <a:ea typeface="Calibri" panose="020F0502020204030204" pitchFamily="34" charset="0"/>
                <a:cs typeface="Calibri" panose="020F0502020204030204" pitchFamily="34" charset="0"/>
              </a:rPr>
              <a:t> </a:t>
            </a:r>
            <a:r>
              <a:rPr lang="en-GB" sz="1700" i="0" dirty="0">
                <a:solidFill>
                  <a:srgbClr val="212529"/>
                </a:solidFill>
                <a:effectLst/>
                <a:latin typeface="Calibri" panose="020F0502020204030204" pitchFamily="34" charset="0"/>
                <a:ea typeface="Calibri" panose="020F0502020204030204" pitchFamily="34" charset="0"/>
                <a:cs typeface="Calibri" panose="020F0502020204030204" pitchFamily="34" charset="0"/>
                <a:hlinkClick r:id="rId4"/>
              </a:rPr>
              <a:t>https://www.iso.org/standard/54721.html</a:t>
            </a:r>
            <a:endParaRPr lang="en-GB" sz="1700" i="0"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spcBef>
                <a:spcPts val="1200"/>
              </a:spcBef>
              <a:spcAft>
                <a:spcPts val="800"/>
              </a:spcAft>
              <a:buFont typeface="Arial" panose="020B0604020202020204" pitchFamily="34" charset="0"/>
              <a:buChar char="•"/>
            </a:pPr>
            <a:r>
              <a:rPr lang="en-US" sz="1700" b="1" dirty="0">
                <a:latin typeface="Calibri" panose="020F0502020204030204" pitchFamily="34" charset="0"/>
                <a:ea typeface="Calibri" panose="020F0502020204030204" pitchFamily="34" charset="0"/>
                <a:cs typeface="Calibri" panose="020F0502020204030204" pitchFamily="34" charset="0"/>
              </a:rPr>
              <a:t>Identifier</a:t>
            </a:r>
            <a:r>
              <a:rPr lang="en-US" sz="1700" dirty="0">
                <a:latin typeface="Calibri" panose="020F0502020204030204" pitchFamily="34" charset="0"/>
                <a:ea typeface="Calibri" panose="020F0502020204030204" pitchFamily="34" charset="0"/>
                <a:cs typeface="Calibri" panose="020F0502020204030204" pitchFamily="34" charset="0"/>
              </a:rPr>
              <a:t> is an</a:t>
            </a:r>
            <a:r>
              <a:rPr lang="en-GB" sz="17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independent sequence of characters capable of uniquely and permanently identifying the item with which it is associated.</a:t>
            </a:r>
            <a:endParaRPr lang="en-GB" sz="170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D920A96-1E01-9C09-E195-F9051998128E}"/>
              </a:ext>
            </a:extLst>
          </p:cNvPr>
          <p:cNvSpPr txBox="1"/>
          <p:nvPr/>
        </p:nvSpPr>
        <p:spPr>
          <a:xfrm>
            <a:off x="941942" y="3617564"/>
            <a:ext cx="6193316" cy="1923604"/>
          </a:xfrm>
          <a:prstGeom prst="rect">
            <a:avLst/>
          </a:prstGeom>
          <a:solidFill>
            <a:schemeClr val="bg1"/>
          </a:solidFill>
          <a:ln>
            <a:solidFill>
              <a:srgbClr val="C00000"/>
            </a:solidFill>
          </a:ln>
          <a:effectLst>
            <a:outerShdw blurRad="50800" dist="38100" algn="l" rotWithShape="0">
              <a:prstClr val="black">
                <a:alpha val="40000"/>
              </a:prstClr>
            </a:outerShdw>
          </a:effectLst>
        </p:spPr>
        <p:txBody>
          <a:bodyPr wrap="square">
            <a:spAutoFit/>
          </a:bodyPr>
          <a:lstStyle/>
          <a:p>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File Identifier: </a:t>
            </a:r>
            <a:r>
              <a:rPr lang="en-GB" sz="1700" dirty="0">
                <a:solidFill>
                  <a:schemeClr val="accent3">
                    <a:lumMod val="7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rPr>
              <a:t>example-id</a:t>
            </a:r>
          </a:p>
          <a:p>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Language: </a:t>
            </a:r>
            <a:r>
              <a:rPr lang="en-GB" sz="1700" dirty="0">
                <a:solidFill>
                  <a:schemeClr val="accent3">
                    <a:lumMod val="7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rPr>
              <a:t>English</a:t>
            </a:r>
          </a:p>
          <a:p>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Character Set: </a:t>
            </a:r>
            <a:r>
              <a:rPr lang="en-GB" sz="1700" dirty="0">
                <a:solidFill>
                  <a:schemeClr val="accent3">
                    <a:lumMod val="7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rPr>
              <a:t>UTF-8</a:t>
            </a:r>
          </a:p>
          <a:p>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Hierarchy Level: </a:t>
            </a:r>
            <a:r>
              <a:rPr lang="en-GB" sz="1700" dirty="0">
                <a:solidFill>
                  <a:schemeClr val="accent3">
                    <a:lumMod val="7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rPr>
              <a:t>Dataset</a:t>
            </a:r>
          </a:p>
          <a:p>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Contact Information:</a:t>
            </a:r>
            <a:r>
              <a:rPr lang="en-GB" sz="1700" dirty="0">
                <a:solidFill>
                  <a:schemeClr val="accent3">
                    <a:lumMod val="7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rPr>
              <a:t> Name Surname nsurname@example.com</a:t>
            </a:r>
          </a:p>
          <a:p>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Date Stamp: </a:t>
            </a:r>
            <a:r>
              <a:rPr lang="en-GB" sz="1700" dirty="0">
                <a:solidFill>
                  <a:schemeClr val="accent3">
                    <a:lumMod val="75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rPr>
              <a:t>2024-12-31</a:t>
            </a:r>
          </a:p>
          <a:p>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 . </a:t>
            </a:r>
          </a:p>
        </p:txBody>
      </p:sp>
      <p:grpSp>
        <p:nvGrpSpPr>
          <p:cNvPr id="3" name="Group 2">
            <a:extLst>
              <a:ext uri="{FF2B5EF4-FFF2-40B4-BE49-F238E27FC236}">
                <a16:creationId xmlns:a16="http://schemas.microsoft.com/office/drawing/2014/main" id="{DB7D6DCA-15C2-5820-1F2B-1A52CBA1EF26}"/>
              </a:ext>
            </a:extLst>
          </p:cNvPr>
          <p:cNvGrpSpPr/>
          <p:nvPr/>
        </p:nvGrpSpPr>
        <p:grpSpPr>
          <a:xfrm>
            <a:off x="10070436" y="5671144"/>
            <a:ext cx="2531327" cy="1220833"/>
            <a:chOff x="0" y="5637167"/>
            <a:chExt cx="2531327" cy="1220833"/>
          </a:xfrm>
        </p:grpSpPr>
        <p:sp>
          <p:nvSpPr>
            <p:cNvPr id="7" name="Rectangle 6">
              <a:extLst>
                <a:ext uri="{FF2B5EF4-FFF2-40B4-BE49-F238E27FC236}">
                  <a16:creationId xmlns:a16="http://schemas.microsoft.com/office/drawing/2014/main" id="{B1E3C1DD-3F2C-C7AE-6E58-1DF50D143549}"/>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8" name="Text Box 2">
              <a:extLst>
                <a:ext uri="{FF2B5EF4-FFF2-40B4-BE49-F238E27FC236}">
                  <a16:creationId xmlns:a16="http://schemas.microsoft.com/office/drawing/2014/main" id="{99480BF5-C6F6-8179-3350-1FA12EAC87AF}"/>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STRONGER.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TOGETHER.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Rectangle 8">
              <a:extLst>
                <a:ext uri="{FF2B5EF4-FFF2-40B4-BE49-F238E27FC236}">
                  <a16:creationId xmlns:a16="http://schemas.microsoft.com/office/drawing/2014/main" id="{9338A497-62F9-B73B-737A-CBC299AAE0D2}"/>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2" name="Picture 11" descr="A logo with a circular design&#10;&#10;Description automatically generated with medium confidence">
            <a:extLst>
              <a:ext uri="{FF2B5EF4-FFF2-40B4-BE49-F238E27FC236}">
                <a16:creationId xmlns:a16="http://schemas.microsoft.com/office/drawing/2014/main" id="{661A1773-B37B-A92D-8FF7-BFCF6DB88C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8653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1C4DA-D419-AB02-69AF-5592E988B3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230C99-62EB-66D0-910D-001D051CEE18}"/>
              </a:ext>
            </a:extLst>
          </p:cNvPr>
          <p:cNvSpPr>
            <a:spLocks noGrp="1"/>
          </p:cNvSpPr>
          <p:nvPr>
            <p:ph type="title"/>
          </p:nvPr>
        </p:nvSpPr>
        <p:spPr>
          <a:xfrm>
            <a:off x="602943" y="292035"/>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ISO 19115-1 standards for metadata in data cataloguing</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1B8831AC-B62C-C5DD-33D6-2D99729A81D4}"/>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15</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6508F0A-1292-1A8D-8CF9-123C7C12761F}"/>
              </a:ext>
            </a:extLst>
          </p:cNvPr>
          <p:cNvSpPr txBox="1"/>
          <p:nvPr/>
        </p:nvSpPr>
        <p:spPr>
          <a:xfrm>
            <a:off x="649777" y="1397713"/>
            <a:ext cx="4126825" cy="3985706"/>
          </a:xfrm>
          <a:prstGeom prst="rect">
            <a:avLst/>
          </a:prstGeom>
          <a:noFill/>
        </p:spPr>
        <p:txBody>
          <a:bodyPr wrap="square">
            <a:spAutoFit/>
          </a:bodyPr>
          <a:lstStyle/>
          <a:p>
            <a:pPr>
              <a:spcBef>
                <a:spcPts val="1200"/>
              </a:spcBef>
            </a:pPr>
            <a:r>
              <a:rPr lang="en-GB" sz="1700" b="1" i="0" dirty="0">
                <a:effectLst/>
                <a:latin typeface="Calibri" panose="020F0502020204030204" pitchFamily="34" charset="0"/>
                <a:ea typeface="Calibri" panose="020F0502020204030204" pitchFamily="34" charset="0"/>
                <a:cs typeface="Calibri" panose="020F0502020204030204" pitchFamily="34" charset="0"/>
              </a:rPr>
              <a:t>ISO 19115-1:2014 “Geographic information – Metadata – Part 1: Fundamentals”, </a:t>
            </a:r>
            <a:r>
              <a:rPr lang="en-GB" sz="1700" b="0" i="0" dirty="0">
                <a:solidFill>
                  <a:srgbClr val="5F5F5F"/>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https://www.iso.org/standard/53798.</a:t>
            </a:r>
            <a:r>
              <a:rPr lang="en-GB" sz="17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html</a:t>
            </a:r>
            <a:r>
              <a:rPr lang="en-GB" sz="17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GB" sz="17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Identifies the metadata required to describe digital geographic information and services.</a:t>
            </a:r>
          </a:p>
          <a:p>
            <a:pPr marL="285750" indent="-285750">
              <a:spcBef>
                <a:spcPts val="600"/>
              </a:spcBef>
              <a:buFont typeface="Arial" panose="020B0604020202020204" pitchFamily="34" charset="0"/>
              <a:buChar char="•"/>
            </a:pP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a:t>
            </a: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ntroduces terminology and definitions, metadata classification (mandatory, conditional</a:t>
            </a:r>
            <a:r>
              <a:rPr lang="en-GB" sz="1700" b="0" i="0" u="none" strike="noStrike" baseline="30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1</a:t>
            </a: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optiona</a:t>
            </a: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l</a:t>
            </a: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
            </a:r>
          </a:p>
          <a:p>
            <a:pPr marL="285750" indent="-285750">
              <a:spcBef>
                <a:spcPts val="600"/>
              </a:spcBef>
              <a:buFont typeface="Arial" panose="020B0604020202020204" pitchFamily="34" charset="0"/>
              <a:buChar char="•"/>
            </a:pP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Defines </a:t>
            </a: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minimum set of metadata attributes (e.g., extent, quality, temporal and spatial characteristics), required to serve most metadata applications (e.g., data access, data transfer).</a:t>
            </a:r>
            <a:endParaRPr lang="en-GB" sz="17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00C1F8F-CC4A-86D1-97B3-998FAB220194}"/>
              </a:ext>
            </a:extLst>
          </p:cNvPr>
          <p:cNvSpPr/>
          <p:nvPr/>
        </p:nvSpPr>
        <p:spPr>
          <a:xfrm>
            <a:off x="9482016" y="5893941"/>
            <a:ext cx="2377713" cy="964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EA10ABE1-485C-F169-E3D5-E5D82766691B}"/>
              </a:ext>
            </a:extLst>
          </p:cNvPr>
          <p:cNvSpPr/>
          <p:nvPr/>
        </p:nvSpPr>
        <p:spPr>
          <a:xfrm>
            <a:off x="332271" y="6356350"/>
            <a:ext cx="237771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90E11B8-18F7-CF22-131F-A7C0459DEB3E}"/>
              </a:ext>
            </a:extLst>
          </p:cNvPr>
          <p:cNvSpPr txBox="1"/>
          <p:nvPr/>
        </p:nvSpPr>
        <p:spPr>
          <a:xfrm>
            <a:off x="649777" y="6011792"/>
            <a:ext cx="4031496" cy="382156"/>
          </a:xfrm>
          <a:prstGeom prst="rect">
            <a:avLst/>
          </a:prstGeom>
          <a:noFill/>
        </p:spPr>
        <p:txBody>
          <a:bodyPr wrap="square">
            <a:spAutoFit/>
          </a:bodyPr>
          <a:lstStyle/>
          <a:p>
            <a:pPr marL="228600" indent="-228600">
              <a:spcBef>
                <a:spcPts val="100"/>
              </a:spcBef>
              <a:buAutoNum type="arabicPeriod"/>
            </a:pPr>
            <a:r>
              <a:rPr lang="en-GB" sz="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“Conditional” may become “mandatory” based on the values of other elements.</a:t>
            </a:r>
          </a:p>
          <a:p>
            <a:pPr marL="228600" indent="-228600">
              <a:spcBef>
                <a:spcPts val="100"/>
              </a:spcBef>
              <a:buAutoNum type="arabicPeriod"/>
            </a:pPr>
            <a:r>
              <a:rPr lang="en-GB" sz="600" b="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Labetski</a:t>
            </a:r>
            <a:r>
              <a:rPr lang="en-GB" sz="600" b="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A., Kumar, K., Ledoux, H. et al. A metadata ADE for </a:t>
            </a:r>
            <a:r>
              <a:rPr lang="en-GB" sz="600" b="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CityGML</a:t>
            </a:r>
            <a:r>
              <a:rPr lang="en-GB" sz="600" b="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Open geospatial data, </a:t>
            </a:r>
            <a:r>
              <a:rPr lang="en-GB" sz="600" b="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softw</a:t>
            </a:r>
            <a:r>
              <a:rPr lang="en-GB" sz="600" b="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stand. </a:t>
            </a:r>
            <a:r>
              <a:rPr lang="en-GB" sz="600" b="1"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3</a:t>
            </a:r>
            <a:r>
              <a:rPr lang="en-GB" sz="600" b="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16 (2018). https://doi.org/10.1186/s40965-018-0057-4.</a:t>
            </a:r>
          </a:p>
        </p:txBody>
      </p:sp>
      <p:sp>
        <p:nvSpPr>
          <p:cNvPr id="12" name="Rectangle 11">
            <a:extLst>
              <a:ext uri="{FF2B5EF4-FFF2-40B4-BE49-F238E27FC236}">
                <a16:creationId xmlns:a16="http://schemas.microsoft.com/office/drawing/2014/main" id="{A3ABE798-D00A-65D5-00CF-B95D7D5C3BFA}"/>
              </a:ext>
            </a:extLst>
          </p:cNvPr>
          <p:cNvSpPr/>
          <p:nvPr/>
        </p:nvSpPr>
        <p:spPr>
          <a:xfrm>
            <a:off x="8518913" y="1459654"/>
            <a:ext cx="3496791" cy="4451221"/>
          </a:xfrm>
          <a:prstGeom prst="rect">
            <a:avLst/>
          </a:prstGeom>
          <a:noFill/>
          <a:ln w="3175">
            <a:solidFill>
              <a:srgbClr val="C00000"/>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846B582-8489-3C51-7DBC-E55558014B58}"/>
              </a:ext>
            </a:extLst>
          </p:cNvPr>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sharpenSoften amount="25000"/>
                    </a14:imgEffect>
                    <a14:imgEffect>
                      <a14:saturation sat="0"/>
                    </a14:imgEffect>
                  </a14:imgLayer>
                </a14:imgProps>
              </a:ext>
              <a:ext uri="{28A0092B-C50C-407E-A947-70E740481C1C}">
                <a14:useLocalDpi xmlns:a14="http://schemas.microsoft.com/office/drawing/2010/main" val="0"/>
              </a:ext>
            </a:extLst>
          </a:blip>
          <a:srcRect b="47368"/>
          <a:stretch/>
        </p:blipFill>
        <p:spPr bwMode="auto">
          <a:xfrm>
            <a:off x="5011352" y="1533439"/>
            <a:ext cx="3347472" cy="4377675"/>
          </a:xfrm>
          <a:prstGeom prst="rect">
            <a:avLst/>
          </a:prstGeom>
          <a:noFill/>
          <a:ln w="3175">
            <a:noFill/>
          </a:ln>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23EAEE9-C9B5-C98E-46BD-AC2309A1067D}"/>
              </a:ext>
            </a:extLst>
          </p:cNvPr>
          <p:cNvPicPr>
            <a:picLocks noChangeAspect="1" noChangeArrowheads="1"/>
          </p:cNvPicPr>
          <p:nvPr/>
        </p:nvPicPr>
        <p:blipFill rotWithShape="1">
          <a:blip r:embed="rId6">
            <a:graysc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52061" b="3690"/>
          <a:stretch/>
        </p:blipFill>
        <p:spPr bwMode="auto">
          <a:xfrm>
            <a:off x="8593572" y="1796236"/>
            <a:ext cx="3397306" cy="40364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0C9ED2E-2237-6E12-9132-B4721E11D63A}"/>
              </a:ext>
            </a:extLst>
          </p:cNvPr>
          <p:cNvPicPr>
            <a:picLocks noChangeAspect="1" noChangeArrowheads="1"/>
          </p:cNvPicPr>
          <p:nvPr/>
        </p:nvPicPr>
        <p:blipFill rotWithShape="1">
          <a:blip r:embed="rId6">
            <a:graysc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1220" b="98263"/>
          <a:stretch/>
        </p:blipFill>
        <p:spPr bwMode="auto">
          <a:xfrm>
            <a:off x="8625840" y="1442720"/>
            <a:ext cx="3346630" cy="2697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74D415C-2225-B783-EC1D-B5E168BFDCD4}"/>
              </a:ext>
            </a:extLst>
          </p:cNvPr>
          <p:cNvSpPr txBox="1"/>
          <p:nvPr/>
        </p:nvSpPr>
        <p:spPr>
          <a:xfrm>
            <a:off x="6251713" y="5963061"/>
            <a:ext cx="5865727" cy="430887"/>
          </a:xfrm>
          <a:prstGeom prst="rect">
            <a:avLst/>
          </a:prstGeom>
          <a:noFill/>
        </p:spPr>
        <p:txBody>
          <a:bodyPr wrap="square">
            <a:spAutoFit/>
          </a:bodyPr>
          <a:lstStyle/>
          <a:p>
            <a:pPr algn="r"/>
            <a:r>
              <a:rPr lang="en-GB" sz="1100" dirty="0">
                <a:latin typeface="Calibri" panose="020F0502020204030204" pitchFamily="34" charset="0"/>
                <a:ea typeface="Calibri" panose="020F0502020204030204" pitchFamily="34" charset="0"/>
                <a:cs typeface="Calibri" panose="020F0502020204030204" pitchFamily="34" charset="0"/>
              </a:rPr>
              <a:t>As an example, Table F.1 “Metadata for the discovery of geographic datasets and series” from ISO 19115-1:2014 is shown</a:t>
            </a:r>
            <a:r>
              <a:rPr lang="en-GB" sz="1100" baseline="30000" dirty="0">
                <a:latin typeface="Calibri" panose="020F0502020204030204" pitchFamily="34" charset="0"/>
                <a:ea typeface="Calibri" panose="020F0502020204030204" pitchFamily="34" charset="0"/>
                <a:cs typeface="Calibri" panose="020F0502020204030204" pitchFamily="34" charset="0"/>
              </a:rPr>
              <a:t>2</a:t>
            </a:r>
            <a:r>
              <a:rPr lang="en-GB" sz="1100" dirty="0">
                <a:latin typeface="Calibri" panose="020F0502020204030204" pitchFamily="34" charset="0"/>
                <a:ea typeface="Calibri" panose="020F0502020204030204" pitchFamily="34" charset="0"/>
                <a:cs typeface="Calibri" panose="020F0502020204030204" pitchFamily="34" charset="0"/>
              </a:rPr>
              <a:t>.</a:t>
            </a:r>
            <a:endParaRPr lang="en-GB" sz="110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1DAAC9B8-471A-4EC2-F74A-E8B4BE3FE2C1}"/>
              </a:ext>
            </a:extLst>
          </p:cNvPr>
          <p:cNvSpPr/>
          <p:nvPr/>
        </p:nvSpPr>
        <p:spPr>
          <a:xfrm>
            <a:off x="4936692" y="1456982"/>
            <a:ext cx="3496791" cy="4451221"/>
          </a:xfrm>
          <a:prstGeom prst="rect">
            <a:avLst/>
          </a:prstGeom>
          <a:noFill/>
          <a:ln w="3175">
            <a:solidFill>
              <a:srgbClr val="C00000"/>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765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78826-746F-BEB8-D238-EBDC9D6D13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A9EDE7-4405-1999-C42E-5F89A6D352E9}"/>
              </a:ext>
            </a:extLst>
          </p:cNvPr>
          <p:cNvSpPr>
            <a:spLocks noGrp="1"/>
          </p:cNvSpPr>
          <p:nvPr>
            <p:ph type="title"/>
          </p:nvPr>
        </p:nvSpPr>
        <p:spPr>
          <a:xfrm>
            <a:off x="623920" y="74973"/>
            <a:ext cx="547208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ISO 19115-2 standards for metadata during data processing</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72E50303-AD02-104C-4937-DF990F638DB2}"/>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16</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8885626-6B24-37B9-D346-FFB31813529E}"/>
              </a:ext>
            </a:extLst>
          </p:cNvPr>
          <p:cNvSpPr/>
          <p:nvPr/>
        </p:nvSpPr>
        <p:spPr>
          <a:xfrm>
            <a:off x="9482016" y="5893941"/>
            <a:ext cx="2377713" cy="964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D0538B2-F8FE-E63C-5962-9243CF43B2A9}"/>
              </a:ext>
            </a:extLst>
          </p:cNvPr>
          <p:cNvSpPr/>
          <p:nvPr/>
        </p:nvSpPr>
        <p:spPr>
          <a:xfrm>
            <a:off x="332271" y="6356350"/>
            <a:ext cx="237771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0F6862A-9A15-78D7-99B4-534A593F91BE}"/>
              </a:ext>
            </a:extLst>
          </p:cNvPr>
          <p:cNvSpPr txBox="1"/>
          <p:nvPr/>
        </p:nvSpPr>
        <p:spPr>
          <a:xfrm>
            <a:off x="649777" y="1400537"/>
            <a:ext cx="4960907" cy="3724096"/>
          </a:xfrm>
          <a:prstGeom prst="rect">
            <a:avLst/>
          </a:prstGeom>
          <a:noFill/>
        </p:spPr>
        <p:txBody>
          <a:bodyPr wrap="square">
            <a:spAutoFit/>
          </a:bodyPr>
          <a:lstStyle/>
          <a:p>
            <a:pPr>
              <a:spcBef>
                <a:spcPts val="1500"/>
              </a:spcBef>
            </a:pPr>
            <a:r>
              <a:rPr lang="en-GB" sz="1700" b="1" i="0" dirty="0">
                <a:effectLst/>
                <a:latin typeface="Calibri" panose="020F0502020204030204" pitchFamily="34" charset="0"/>
                <a:ea typeface="Calibri" panose="020F0502020204030204" pitchFamily="34" charset="0"/>
                <a:cs typeface="Calibri" panose="020F0502020204030204" pitchFamily="34" charset="0"/>
              </a:rPr>
              <a:t>ISO 19115-2:2019 “Geographic information – Metadata – Part 2: Extensions for acquisition and processing”, </a:t>
            </a: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hlinkClick r:id="rId3"/>
              </a:rPr>
              <a:t>https://www.iso.org/obp/ui/en/#iso:std:iso:19115:-2:ed-2:v1:en</a:t>
            </a: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
            </a:r>
          </a:p>
          <a:p>
            <a:pPr marL="285750" indent="-285750">
              <a:spcBef>
                <a:spcPts val="600"/>
              </a:spcBef>
              <a:buFont typeface="Arial" panose="020B0604020202020204" pitchFamily="34" charset="0"/>
              <a:buChar char="•"/>
            </a:pP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Extends ISO 19115-1 by introducing additional metadata required for acquisition and processing of </a:t>
            </a: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digital geographic resources, e.g., for imagery.</a:t>
            </a:r>
            <a:endPar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Describes properties of numerical methods and computational procedures used to derive geographic information.</a:t>
            </a:r>
          </a:p>
          <a:p>
            <a:pPr marL="285750" indent="-285750">
              <a:spcBef>
                <a:spcPts val="600"/>
              </a:spcBef>
              <a:buFont typeface="Arial" panose="020B0604020202020204" pitchFamily="34" charset="0"/>
              <a:buChar char="•"/>
            </a:pP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Provides standards for metadata acquisition and processing through XML encoding.</a:t>
            </a:r>
          </a:p>
        </p:txBody>
      </p:sp>
      <p:grpSp>
        <p:nvGrpSpPr>
          <p:cNvPr id="17" name="Group 16">
            <a:extLst>
              <a:ext uri="{FF2B5EF4-FFF2-40B4-BE49-F238E27FC236}">
                <a16:creationId xmlns:a16="http://schemas.microsoft.com/office/drawing/2014/main" id="{141706BB-9628-C9E9-4738-4F03E86EFBAA}"/>
              </a:ext>
            </a:extLst>
          </p:cNvPr>
          <p:cNvGrpSpPr/>
          <p:nvPr/>
        </p:nvGrpSpPr>
        <p:grpSpPr>
          <a:xfrm>
            <a:off x="6491312" y="278540"/>
            <a:ext cx="5700688" cy="6461006"/>
            <a:chOff x="6491312" y="278540"/>
            <a:chExt cx="5700688" cy="6461006"/>
          </a:xfrm>
        </p:grpSpPr>
        <p:sp>
          <p:nvSpPr>
            <p:cNvPr id="13" name="TextBox 12">
              <a:extLst>
                <a:ext uri="{FF2B5EF4-FFF2-40B4-BE49-F238E27FC236}">
                  <a16:creationId xmlns:a16="http://schemas.microsoft.com/office/drawing/2014/main" id="{7D520EC3-E2A0-A074-EDC7-9651BD684D75}"/>
                </a:ext>
              </a:extLst>
            </p:cNvPr>
            <p:cNvSpPr txBox="1"/>
            <p:nvPr/>
          </p:nvSpPr>
          <p:spPr>
            <a:xfrm>
              <a:off x="9204153" y="6477936"/>
              <a:ext cx="2987847" cy="261610"/>
            </a:xfrm>
            <a:prstGeom prst="rect">
              <a:avLst/>
            </a:prstGeom>
            <a:noFill/>
          </p:spPr>
          <p:txBody>
            <a:bodyPr wrap="square">
              <a:spAutoFit/>
            </a:bodyPr>
            <a:lstStyle/>
            <a:p>
              <a:r>
                <a:rPr lang="en-GB" sz="1100" dirty="0">
                  <a:latin typeface="Calibri" panose="020F0502020204030204" pitchFamily="34" charset="0"/>
                  <a:ea typeface="Calibri" panose="020F0502020204030204" pitchFamily="34" charset="0"/>
                  <a:cs typeface="Calibri" panose="020F0502020204030204" pitchFamily="34" charset="0"/>
                </a:rPr>
                <a:t>Metadata packages of ISO 19115-1:2019</a:t>
              </a:r>
              <a:r>
                <a:rPr lang="en-GB" sz="1100" baseline="30000" dirty="0">
                  <a:latin typeface="Calibri" panose="020F0502020204030204" pitchFamily="34" charset="0"/>
                  <a:ea typeface="Calibri" panose="020F0502020204030204" pitchFamily="34" charset="0"/>
                  <a:cs typeface="Calibri" panose="020F0502020204030204" pitchFamily="34" charset="0"/>
                </a:rPr>
                <a:t>1 2</a:t>
              </a:r>
              <a:endParaRPr lang="en-GB" sz="1100" i="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4BC5595-B87F-A0F9-3875-FE6B74BDBA68}"/>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rcRect l="1664" t="3269" r="1325" b="458"/>
            <a:stretch/>
          </p:blipFill>
          <p:spPr>
            <a:xfrm>
              <a:off x="6491312" y="278540"/>
              <a:ext cx="5452186" cy="6154751"/>
            </a:xfrm>
            <a:prstGeom prst="rect">
              <a:avLst/>
            </a:prstGeom>
            <a:ln>
              <a:solidFill>
                <a:srgbClr val="C00000"/>
              </a:solidFill>
            </a:ln>
            <a:effectLst>
              <a:outerShdw blurRad="50800" dist="38100" algn="l" rotWithShape="0">
                <a:prstClr val="black">
                  <a:alpha val="40000"/>
                </a:prstClr>
              </a:outerShdw>
            </a:effectLst>
          </p:spPr>
        </p:pic>
      </p:grpSp>
      <p:sp>
        <p:nvSpPr>
          <p:cNvPr id="16" name="TextBox 15">
            <a:extLst>
              <a:ext uri="{FF2B5EF4-FFF2-40B4-BE49-F238E27FC236}">
                <a16:creationId xmlns:a16="http://schemas.microsoft.com/office/drawing/2014/main" id="{5EBF9DCD-B2EF-A1E7-B57A-C5447203026C}"/>
              </a:ext>
            </a:extLst>
          </p:cNvPr>
          <p:cNvSpPr txBox="1"/>
          <p:nvPr/>
        </p:nvSpPr>
        <p:spPr>
          <a:xfrm>
            <a:off x="623920" y="5893941"/>
            <a:ext cx="5376002" cy="592470"/>
          </a:xfrm>
          <a:prstGeom prst="rect">
            <a:avLst/>
          </a:prstGeom>
          <a:noFill/>
        </p:spPr>
        <p:txBody>
          <a:bodyPr wrap="square">
            <a:spAutoFit/>
          </a:bodyPr>
          <a:lstStyle/>
          <a:p>
            <a:pPr marL="228600" indent="-228600">
              <a:spcBef>
                <a:spcPts val="100"/>
              </a:spcBef>
              <a:buAutoNum type="arabicPeriod"/>
            </a:pPr>
            <a:r>
              <a:rPr lang="en-GB" sz="6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ISO 19115-2:2019 “Geographic Information — Metadata — Part 2: Extensions for Imagery and Gridded Data”, https://cdn.standards.iteh.ai/samples/67039/9eced1675a0748d392621dd2798091cb/ISO-19115-2-2019.pdf. Accessed January 26, 2025.</a:t>
            </a:r>
          </a:p>
          <a:p>
            <a:pPr marL="228600" indent="-228600">
              <a:spcBef>
                <a:spcPts val="300"/>
              </a:spcBef>
              <a:buAutoNum type="arabicPeriod"/>
            </a:pPr>
            <a:r>
              <a:rPr lang="en-GB" sz="6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National Coastal Data Development </a:t>
            </a:r>
            <a:r>
              <a:rPr lang="en-GB" sz="600" i="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Center</a:t>
            </a:r>
            <a:r>
              <a:rPr lang="en-GB" sz="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6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National Oceanographic Data </a:t>
            </a:r>
            <a:r>
              <a:rPr lang="en-GB" sz="600" i="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Center</a:t>
            </a:r>
            <a:r>
              <a:rPr lang="en-GB" sz="6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National Oceanic and Atmospheric Administration. "ISO 19115-2: Geographic information – Metadata Part 2: Extensions for imagery and gridded data. Guide to implementing ISO 19115-2:2009(E), the North American Profile (NAP), and ISO 19110 Feature Catalogue”, 2012.</a:t>
            </a:r>
            <a:endParaRPr lang="en-GB" sz="6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86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CD234-7E8B-FC5B-2E35-2BB5F2736E0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BC520B4-6912-1088-4224-8ADF6EFAAA3D}"/>
              </a:ext>
            </a:extLst>
          </p:cNvPr>
          <p:cNvSpPr>
            <a:spLocks noGrp="1"/>
          </p:cNvSpPr>
          <p:nvPr>
            <p:ph type="title"/>
          </p:nvPr>
        </p:nvSpPr>
        <p:spPr>
          <a:xfrm>
            <a:off x="602943" y="301974"/>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ISO 19115-3 standards for metadata XML encoding</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61E79B60-6FEF-427D-A888-29FD65CD2CE2}"/>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17</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90681A4-C319-8B64-F8A7-638D20CE4401}"/>
              </a:ext>
            </a:extLst>
          </p:cNvPr>
          <p:cNvSpPr txBox="1"/>
          <p:nvPr/>
        </p:nvSpPr>
        <p:spPr>
          <a:xfrm>
            <a:off x="602943" y="1468094"/>
            <a:ext cx="3118362" cy="4185761"/>
          </a:xfrm>
          <a:prstGeom prst="rect">
            <a:avLst/>
          </a:prstGeom>
          <a:noFill/>
        </p:spPr>
        <p:txBody>
          <a:bodyPr wrap="square">
            <a:spAutoFit/>
          </a:bodyPr>
          <a:lstStyle/>
          <a:p>
            <a:pPr>
              <a:spcBef>
                <a:spcPts val="1500"/>
              </a:spcBef>
            </a:pPr>
            <a:r>
              <a:rPr lang="en-GB" sz="1600" b="1" i="0" dirty="0">
                <a:effectLst/>
                <a:latin typeface="Calibri" panose="020F0502020204030204" pitchFamily="34" charset="0"/>
                <a:ea typeface="Calibri" panose="020F0502020204030204" pitchFamily="34" charset="0"/>
                <a:cs typeface="Calibri" panose="020F0502020204030204" pitchFamily="34" charset="0"/>
              </a:rPr>
              <a:t>ISO 19115-3:2023</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n-GB" sz="1600" b="1" i="0" dirty="0">
                <a:effectLst/>
                <a:latin typeface="Calibri" panose="020F0502020204030204" pitchFamily="34" charset="0"/>
                <a:ea typeface="Calibri" panose="020F0502020204030204" pitchFamily="34" charset="0"/>
                <a:cs typeface="Calibri" panose="020F0502020204030204" pitchFamily="34" charset="0"/>
              </a:rPr>
              <a:t>“Geographic information – Metadata – Part 3: XML schema implementation for fundamental concepts”</a:t>
            </a:r>
            <a:r>
              <a:rPr lang="en-GB" sz="1600" b="0" i="0"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5F5F5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https://www.iso.org/obp/ui/en</a:t>
            </a: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/#iso:std:iso:19115:-3:ed-1:v1:en</a:t>
            </a: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
            </a:r>
          </a:p>
          <a:p>
            <a:pPr marL="285750" indent="-285750">
              <a:spcBef>
                <a:spcPts val="600"/>
              </a:spcBef>
              <a:buFont typeface="Arial" panose="020B0604020202020204" pitchFamily="34" charset="0"/>
              <a:buChar char="•"/>
            </a:pP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Describes the implementation of ISO 19115-1 and ISO 19115-2 in an integrated XML (for data storage and transfer) format.</a:t>
            </a:r>
          </a:p>
          <a:p>
            <a:pPr marL="285750" indent="-285750">
              <a:spcBef>
                <a:spcPts val="600"/>
              </a:spcBef>
              <a:buFont typeface="Arial" panose="020B0604020202020204" pitchFamily="34" charset="0"/>
              <a:buChar char="•"/>
            </a:pP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Provides a standardised way to encode and exchange metadata for geographic information in a client-server environment, exemplified by the World Wide Web (www).</a:t>
            </a:r>
          </a:p>
        </p:txBody>
      </p:sp>
      <p:sp>
        <p:nvSpPr>
          <p:cNvPr id="3" name="Rectangle 2">
            <a:extLst>
              <a:ext uri="{FF2B5EF4-FFF2-40B4-BE49-F238E27FC236}">
                <a16:creationId xmlns:a16="http://schemas.microsoft.com/office/drawing/2014/main" id="{411800D1-4349-2645-73A8-A822DB49A64D}"/>
              </a:ext>
            </a:extLst>
          </p:cNvPr>
          <p:cNvSpPr/>
          <p:nvPr/>
        </p:nvSpPr>
        <p:spPr>
          <a:xfrm>
            <a:off x="9482016" y="5893941"/>
            <a:ext cx="2377713" cy="964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8A1533CD-4FA8-9B70-9BEA-3DB539E85FED}"/>
              </a:ext>
            </a:extLst>
          </p:cNvPr>
          <p:cNvSpPr/>
          <p:nvPr/>
        </p:nvSpPr>
        <p:spPr>
          <a:xfrm>
            <a:off x="332271" y="6356350"/>
            <a:ext cx="2377713"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0BC9BFE7-DAC0-554F-C9D8-A0A986BFCD68}"/>
              </a:ext>
            </a:extLst>
          </p:cNvPr>
          <p:cNvGrpSpPr/>
          <p:nvPr/>
        </p:nvGrpSpPr>
        <p:grpSpPr>
          <a:xfrm>
            <a:off x="4899991" y="1468094"/>
            <a:ext cx="6303934" cy="4684228"/>
            <a:chOff x="4899991" y="1468094"/>
            <a:chExt cx="6303934" cy="4684228"/>
          </a:xfrm>
        </p:grpSpPr>
        <p:pic>
          <p:nvPicPr>
            <p:cNvPr id="18" name="Picture 17">
              <a:extLst>
                <a:ext uri="{FF2B5EF4-FFF2-40B4-BE49-F238E27FC236}">
                  <a16:creationId xmlns:a16="http://schemas.microsoft.com/office/drawing/2014/main" id="{834C70B9-8DCD-F4BC-FDD4-A132734773C4}"/>
                </a:ext>
              </a:extLst>
            </p:cNvPr>
            <p:cNvPicPr>
              <a:picLocks noChangeAspect="1"/>
            </p:cNvPicPr>
            <p:nvPr/>
          </p:nvPicPr>
          <p:blipFill>
            <a:blip r:embed="rId4"/>
            <a:srcRect t="4403"/>
            <a:stretch/>
          </p:blipFill>
          <p:spPr>
            <a:xfrm>
              <a:off x="5168635" y="1627537"/>
              <a:ext cx="6035290" cy="4425848"/>
            </a:xfrm>
            <a:prstGeom prst="rect">
              <a:avLst/>
            </a:prstGeom>
          </p:spPr>
        </p:pic>
        <p:sp>
          <p:nvSpPr>
            <p:cNvPr id="20" name="Rectangle 19">
              <a:extLst>
                <a:ext uri="{FF2B5EF4-FFF2-40B4-BE49-F238E27FC236}">
                  <a16:creationId xmlns:a16="http://schemas.microsoft.com/office/drawing/2014/main" id="{49BB97F1-71AE-1BF0-4E17-311B9C95132A}"/>
                </a:ext>
              </a:extLst>
            </p:cNvPr>
            <p:cNvSpPr/>
            <p:nvPr/>
          </p:nvSpPr>
          <p:spPr>
            <a:xfrm>
              <a:off x="4899991" y="1468094"/>
              <a:ext cx="6218552" cy="4684228"/>
            </a:xfrm>
            <a:prstGeom prst="rect">
              <a:avLst/>
            </a:prstGeom>
            <a:noFill/>
            <a:ln w="3175">
              <a:solidFill>
                <a:srgbClr val="C00000"/>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descr="A logo with a circular design&#10;&#10;Description automatically generated with medium confidence">
            <a:extLst>
              <a:ext uri="{FF2B5EF4-FFF2-40B4-BE49-F238E27FC236}">
                <a16:creationId xmlns:a16="http://schemas.microsoft.com/office/drawing/2014/main" id="{190A63B3-020F-6C40-49FC-C1DD58B02B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95165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6B986-8DB8-98CD-89D2-EE99BDDD126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8C6371F-1880-02DA-10A4-008B0A1D27F5}"/>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562E3F2C-6306-8B00-8A6F-056326DBF912}"/>
              </a:ext>
            </a:extLst>
          </p:cNvPr>
          <p:cNvSpPr>
            <a:spLocks noGrp="1"/>
          </p:cNvSpPr>
          <p:nvPr>
            <p:ph type="title"/>
          </p:nvPr>
        </p:nvSpPr>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Key definitions: Register, registry, registration</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4FDF2F20-F882-4918-A321-9BE2C81EB622}"/>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18</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C6EFE6E-B85D-8ADD-B1D2-4819E67D084E}"/>
              </a:ext>
            </a:extLst>
          </p:cNvPr>
          <p:cNvSpPr txBox="1"/>
          <p:nvPr/>
        </p:nvSpPr>
        <p:spPr>
          <a:xfrm>
            <a:off x="838200" y="1884607"/>
            <a:ext cx="9498496" cy="3262432"/>
          </a:xfrm>
          <a:prstGeom prst="rect">
            <a:avLst/>
          </a:prstGeom>
          <a:noFill/>
        </p:spPr>
        <p:txBody>
          <a:bodyPr wrap="square">
            <a:spAutoFit/>
          </a:bodyPr>
          <a:lstStyle/>
          <a:p>
            <a:pPr fontAlgn="b"/>
            <a:r>
              <a:rPr lang="en-GB" sz="2200" i="0" dirty="0">
                <a:effectLst/>
                <a:latin typeface="Calibri" panose="020F0502020204030204" pitchFamily="34" charset="0"/>
                <a:ea typeface="Calibri" panose="020F0502020204030204" pitchFamily="34" charset="0"/>
                <a:cs typeface="Calibri" panose="020F0502020204030204" pitchFamily="34" charset="0"/>
              </a:rPr>
              <a:t>From ISO 19135-1:2015 “Geographic information – Procedures for item registration”,</a:t>
            </a:r>
            <a:r>
              <a:rPr lang="en-GB" sz="2200" dirty="0">
                <a:solidFill>
                  <a:srgbClr val="212529"/>
                </a:solidFill>
                <a:latin typeface="Calibri" panose="020F0502020204030204" pitchFamily="34" charset="0"/>
                <a:ea typeface="Calibri" panose="020F0502020204030204" pitchFamily="34" charset="0"/>
                <a:cs typeface="Calibri" panose="020F0502020204030204" pitchFamily="34" charset="0"/>
              </a:rPr>
              <a:t> </a:t>
            </a:r>
            <a:r>
              <a:rPr lang="en-GB" sz="2200" i="0" dirty="0">
                <a:solidFill>
                  <a:srgbClr val="212529"/>
                </a:solidFill>
                <a:effectLst/>
                <a:latin typeface="Calibri" panose="020F0502020204030204" pitchFamily="34" charset="0"/>
                <a:ea typeface="Calibri" panose="020F0502020204030204" pitchFamily="34" charset="0"/>
                <a:cs typeface="Calibri" panose="020F0502020204030204" pitchFamily="34" charset="0"/>
                <a:hlinkClick r:id="rId3"/>
              </a:rPr>
              <a:t>https://www.iso.org/standard/54721.html</a:t>
            </a:r>
            <a:endParaRPr lang="en-GB" sz="2200" i="0" dirty="0">
              <a:solidFill>
                <a:srgbClr val="212529"/>
              </a:solidFill>
              <a:effectLst/>
              <a:latin typeface="Calibri" panose="020F0502020204030204" pitchFamily="34" charset="0"/>
              <a:ea typeface="Calibri" panose="020F0502020204030204" pitchFamily="34" charset="0"/>
              <a:cs typeface="Calibri" panose="020F0502020204030204" pitchFamily="34" charset="0"/>
            </a:endParaRPr>
          </a:p>
          <a:p>
            <a:pPr fontAlgn="b"/>
            <a:endParaRPr lang="en-GB"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buFont typeface="Arial" panose="020B0604020202020204" pitchFamily="34" charset="0"/>
              <a:buChar char="•"/>
            </a:pPr>
            <a:r>
              <a:rPr lang="en-GB" sz="2200" b="1" dirty="0">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en-GB" sz="2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egister </a:t>
            </a:r>
            <a:r>
              <a:rPr lang="en-GB" sz="22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GB"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a set of files containing identifiers assigned to items, along with descriptions of the attributes associated with those items</a:t>
            </a:r>
          </a:p>
          <a:p>
            <a:pPr marL="342900" indent="-342900">
              <a:spcBef>
                <a:spcPts val="1200"/>
              </a:spcBef>
              <a:buFont typeface="Arial" panose="020B0604020202020204" pitchFamily="34" charset="0"/>
              <a:buChar char="•"/>
            </a:pPr>
            <a:r>
              <a:rPr lang="en-GB" sz="2200" b="1" dirty="0">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en-GB" sz="2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egistry </a:t>
            </a:r>
            <a:r>
              <a:rPr lang="en-GB"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an “information system</a:t>
            </a:r>
            <a:r>
              <a:rPr lang="en-GB" sz="2200" baseline="30000" dirty="0">
                <a:latin typeface="Calibri" panose="020F0502020204030204" pitchFamily="34" charset="0"/>
                <a:ea typeface="Calibri" panose="020F0502020204030204" pitchFamily="34" charset="0"/>
                <a:cs typeface="Calibri" panose="020F0502020204030204" pitchFamily="34" charset="0"/>
              </a:rPr>
              <a:t>1</a:t>
            </a:r>
            <a:r>
              <a:rPr lang="en-GB"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 which a register is maintained”.</a:t>
            </a:r>
          </a:p>
          <a:p>
            <a:pPr marL="342900" indent="-342900">
              <a:spcBef>
                <a:spcPts val="1200"/>
              </a:spcBef>
              <a:buFont typeface="Arial" panose="020B0604020202020204" pitchFamily="34" charset="0"/>
              <a:buChar char="•"/>
            </a:pPr>
            <a:r>
              <a:rPr lang="en-GB" sz="2200" b="1" dirty="0">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en-GB" sz="2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egistration </a:t>
            </a:r>
            <a:r>
              <a:rPr lang="en-GB"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an assignment of a permanent, unique, and unambiguous identifier to an item.</a:t>
            </a:r>
          </a:p>
        </p:txBody>
      </p:sp>
      <p:sp>
        <p:nvSpPr>
          <p:cNvPr id="3" name="TextBox 2">
            <a:extLst>
              <a:ext uri="{FF2B5EF4-FFF2-40B4-BE49-F238E27FC236}">
                <a16:creationId xmlns:a16="http://schemas.microsoft.com/office/drawing/2014/main" id="{849906B7-8727-53E2-A72A-84BA5ADB30F1}"/>
              </a:ext>
            </a:extLst>
          </p:cNvPr>
          <p:cNvSpPr txBox="1"/>
          <p:nvPr/>
        </p:nvSpPr>
        <p:spPr>
          <a:xfrm>
            <a:off x="1369558" y="6036302"/>
            <a:ext cx="9249229" cy="338554"/>
          </a:xfrm>
          <a:prstGeom prst="rect">
            <a:avLst/>
          </a:prstGeom>
          <a:noFill/>
        </p:spPr>
        <p:txBody>
          <a:bodyPr wrap="square">
            <a:spAutoFit/>
          </a:bodyPr>
          <a:lstStyle/>
          <a:p>
            <a:pPr marL="228600" indent="-228600">
              <a:spcBef>
                <a:spcPts val="100"/>
              </a:spcBef>
              <a:buFontTx/>
              <a:buAutoNum type="arabicPeriod"/>
            </a:pPr>
            <a:r>
              <a:rPr lang="en-GB" sz="800" b="0"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Information system is a system that manages communication (i.e., information exchange) along with information processing. </a:t>
            </a:r>
            <a:r>
              <a:rPr lang="en-GB" sz="8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Source: International Organization for Standardization. ”ISO 5127:2017(</a:t>
            </a:r>
            <a:r>
              <a:rPr lang="en-GB" sz="80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en</a:t>
            </a:r>
            <a:r>
              <a:rPr lang="en-GB" sz="8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Information and Documentation – Foundation and Vocabulary”. 2nd ed., https://www.iso.org/obp/ui/en/#iso:std:iso:5127:ed-2:v1:en. </a:t>
            </a:r>
            <a:r>
              <a:rPr lang="en-GB" sz="8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Accessed 20 January 2025.</a:t>
            </a:r>
            <a:endParaRPr lang="en-GB" sz="800" b="0"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4DCB5393-1A41-150B-7567-C0FB5AB4C790}"/>
              </a:ext>
            </a:extLst>
          </p:cNvPr>
          <p:cNvGrpSpPr/>
          <p:nvPr/>
        </p:nvGrpSpPr>
        <p:grpSpPr>
          <a:xfrm>
            <a:off x="10070436" y="5671144"/>
            <a:ext cx="2531327" cy="1220833"/>
            <a:chOff x="0" y="5637167"/>
            <a:chExt cx="2531327" cy="1220833"/>
          </a:xfrm>
        </p:grpSpPr>
        <p:sp>
          <p:nvSpPr>
            <p:cNvPr id="8" name="Rectangle 7">
              <a:extLst>
                <a:ext uri="{FF2B5EF4-FFF2-40B4-BE49-F238E27FC236}">
                  <a16:creationId xmlns:a16="http://schemas.microsoft.com/office/drawing/2014/main" id="{B4815424-DDA3-ACF5-5E6B-027C8A86AA35}"/>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9" name="Text Box 2">
              <a:extLst>
                <a:ext uri="{FF2B5EF4-FFF2-40B4-BE49-F238E27FC236}">
                  <a16:creationId xmlns:a16="http://schemas.microsoft.com/office/drawing/2014/main" id="{1E854904-50EC-3BCD-5B08-179C1B7FA5CB}"/>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STRONGER.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TOGETHER.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1079A19-C946-E839-75C5-360BEB45195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descr="A logo with a circular design&#10;&#10;Description automatically generated with medium confidence">
            <a:extLst>
              <a:ext uri="{FF2B5EF4-FFF2-40B4-BE49-F238E27FC236}">
                <a16:creationId xmlns:a16="http://schemas.microsoft.com/office/drawing/2014/main" id="{9BAC8CE8-79D9-0EAB-1D22-95001910F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42862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7B0B-AE34-3E1B-6C95-74252C856F93}"/>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1A3E8AB5-FA57-9274-78BE-8A2BFC4517C2}"/>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19</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E787014-D519-1758-DF9F-905373D1B8B9}"/>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0" name="Titel 1">
            <a:extLst>
              <a:ext uri="{FF2B5EF4-FFF2-40B4-BE49-F238E27FC236}">
                <a16:creationId xmlns:a16="http://schemas.microsoft.com/office/drawing/2014/main" id="{EF981B71-C208-FA19-4D4F-B02EF8A06BC0}"/>
              </a:ext>
            </a:extLst>
          </p:cNvPr>
          <p:cNvSpPr txBox="1">
            <a:spLocks/>
          </p:cNvSpPr>
          <p:nvPr/>
        </p:nvSpPr>
        <p:spPr>
          <a:xfrm>
            <a:off x="744109" y="175624"/>
            <a:ext cx="11068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nb-NO" sz="4400" kern="1200">
                <a:solidFill>
                  <a:srgbClr val="006699"/>
                </a:solidFill>
                <a:latin typeface="+mj-lt"/>
                <a:ea typeface="+mj-ea"/>
                <a:cs typeface="Arial" panose="020B0604020202020204" pitchFamily="34" charset="0"/>
              </a:defRPr>
            </a:lvl1pPr>
          </a:lstStyle>
          <a:p>
            <a:r>
              <a:rPr lang="en-GB" sz="2600" dirty="0">
                <a:latin typeface="Calibri" panose="020F0502020204030204" pitchFamily="34" charset="0"/>
                <a:ea typeface="Calibri" panose="020F0502020204030204" pitchFamily="34" charset="0"/>
                <a:cs typeface="Calibri" panose="020F0502020204030204" pitchFamily="34" charset="0"/>
              </a:rPr>
              <a:t>ISO 19135 for registering geographic information items</a:t>
            </a:r>
            <a:endParaRPr lang="de-DE" sz="2600" dirty="0">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6BAFF57C-E630-55A8-D506-C8131A398BB8}"/>
              </a:ext>
            </a:extLst>
          </p:cNvPr>
          <p:cNvSpPr/>
          <p:nvPr/>
        </p:nvSpPr>
        <p:spPr>
          <a:xfrm>
            <a:off x="9435280" y="5868793"/>
            <a:ext cx="2377713" cy="964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AB093CB1-A68E-F77E-41FD-C1506354E524}"/>
              </a:ext>
            </a:extLst>
          </p:cNvPr>
          <p:cNvSpPr txBox="1"/>
          <p:nvPr/>
        </p:nvSpPr>
        <p:spPr>
          <a:xfrm>
            <a:off x="744109" y="1342590"/>
            <a:ext cx="4302024" cy="3847207"/>
          </a:xfrm>
          <a:prstGeom prst="rect">
            <a:avLst/>
          </a:prstGeom>
          <a:noFill/>
        </p:spPr>
        <p:txBody>
          <a:bodyPr wrap="square">
            <a:spAutoFit/>
          </a:bodyPr>
          <a:lstStyle/>
          <a:p>
            <a:pPr>
              <a:spcBef>
                <a:spcPts val="1200"/>
              </a:spcBef>
            </a:pPr>
            <a:r>
              <a:rPr lang="en-GB" sz="1700" b="1" i="0" dirty="0">
                <a:effectLst/>
                <a:latin typeface="Calibri" panose="020F0502020204030204" pitchFamily="34" charset="0"/>
                <a:ea typeface="Calibri" panose="020F0502020204030204" pitchFamily="34" charset="0"/>
                <a:cs typeface="Calibri" panose="020F0502020204030204" pitchFamily="34" charset="0"/>
              </a:rPr>
              <a:t>ISO 19135-1:2015 “Geographic information – Procedures for item registration”,</a:t>
            </a:r>
            <a:r>
              <a:rPr lang="en-GB" sz="1700" b="1" dirty="0">
                <a:solidFill>
                  <a:srgbClr val="212529"/>
                </a:solidFill>
                <a:latin typeface="Calibri" panose="020F0502020204030204" pitchFamily="34" charset="0"/>
                <a:ea typeface="Calibri" panose="020F0502020204030204" pitchFamily="34" charset="0"/>
                <a:cs typeface="Calibri" panose="020F0502020204030204" pitchFamily="34" charset="0"/>
              </a:rPr>
              <a:t> </a:t>
            </a:r>
            <a:r>
              <a:rPr lang="en-GB" sz="1700" b="0" i="0" dirty="0">
                <a:solidFill>
                  <a:srgbClr val="5F5F5F"/>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https://www.iso.org/standard/54721.</a:t>
            </a:r>
            <a:r>
              <a:rPr lang="en-GB" sz="17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html</a:t>
            </a:r>
            <a:endPar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Describes procedures for establishing, maintaining, and publishing registers of geographic information.</a:t>
            </a:r>
          </a:p>
          <a:p>
            <a:pPr marL="285750" indent="-285750">
              <a:spcBef>
                <a:spcPts val="1200"/>
              </a:spcBef>
              <a:buFont typeface="Arial" panose="020B0604020202020204" pitchFamily="34" charset="0"/>
              <a:buChar char="•"/>
            </a:pPr>
            <a:r>
              <a:rPr lang="en-GB" sz="17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Defines roles and responsibilities in the management of registers.</a:t>
            </a:r>
          </a:p>
          <a:p>
            <a:pPr marL="285750" indent="-285750">
              <a:spcBef>
                <a:spcPts val="1200"/>
              </a:spcBef>
              <a:buFont typeface="Arial" panose="020B0604020202020204" pitchFamily="34" charset="0"/>
              <a:buChar char="•"/>
            </a:pPr>
            <a:r>
              <a:rPr lang="en-GB"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Provides register classification.</a:t>
            </a:r>
            <a:endPar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200"/>
              </a:spcBef>
              <a:buFont typeface="Arial" panose="020B0604020202020204" pitchFamily="34" charset="0"/>
              <a:buChar char="•"/>
            </a:pPr>
            <a:r>
              <a:rPr lang="en-GB" sz="17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Specifies elements that are necessary to manage the registration of items assigned to geographic information.</a:t>
            </a:r>
          </a:p>
        </p:txBody>
      </p:sp>
      <p:grpSp>
        <p:nvGrpSpPr>
          <p:cNvPr id="22" name="Group 21">
            <a:extLst>
              <a:ext uri="{FF2B5EF4-FFF2-40B4-BE49-F238E27FC236}">
                <a16:creationId xmlns:a16="http://schemas.microsoft.com/office/drawing/2014/main" id="{9D224B70-F4A9-99AD-2407-C4F2DF71EC34}"/>
              </a:ext>
            </a:extLst>
          </p:cNvPr>
          <p:cNvGrpSpPr/>
          <p:nvPr/>
        </p:nvGrpSpPr>
        <p:grpSpPr>
          <a:xfrm>
            <a:off x="5851933" y="1342590"/>
            <a:ext cx="5610385" cy="5223675"/>
            <a:chOff x="5851933" y="1342590"/>
            <a:chExt cx="5610385" cy="5223675"/>
          </a:xfrm>
        </p:grpSpPr>
        <p:sp>
          <p:nvSpPr>
            <p:cNvPr id="4" name="TextBox 3">
              <a:extLst>
                <a:ext uri="{FF2B5EF4-FFF2-40B4-BE49-F238E27FC236}">
                  <a16:creationId xmlns:a16="http://schemas.microsoft.com/office/drawing/2014/main" id="{754827FF-6959-43F9-F5DA-CB925032C142}"/>
                </a:ext>
              </a:extLst>
            </p:cNvPr>
            <p:cNvSpPr txBox="1"/>
            <p:nvPr/>
          </p:nvSpPr>
          <p:spPr>
            <a:xfrm>
              <a:off x="5975521" y="6135378"/>
              <a:ext cx="5486797" cy="430887"/>
            </a:xfrm>
            <a:prstGeom prst="rect">
              <a:avLst/>
            </a:prstGeom>
            <a:noFill/>
          </p:spPr>
          <p:txBody>
            <a:bodyPr wrap="square">
              <a:spAutoFit/>
            </a:bodyPr>
            <a:lstStyle/>
            <a:p>
              <a:pPr algn="r"/>
              <a:r>
                <a:rPr lang="en-GB" sz="1100" dirty="0">
                  <a:latin typeface="Calibri" panose="020F0502020204030204" pitchFamily="34" charset="0"/>
                  <a:ea typeface="Calibri" panose="020F0502020204030204" pitchFamily="34" charset="0"/>
                  <a:cs typeface="Calibri" panose="020F0502020204030204" pitchFamily="34" charset="0"/>
                </a:rPr>
                <a:t>Roles in the management of a register and relationships between them according to ISO 19135-1:2015</a:t>
              </a:r>
              <a:r>
                <a:rPr lang="en-GB" sz="1100" baseline="30000" dirty="0">
                  <a:latin typeface="Calibri" panose="020F0502020204030204" pitchFamily="34" charset="0"/>
                  <a:ea typeface="Calibri" panose="020F0502020204030204" pitchFamily="34" charset="0"/>
                  <a:cs typeface="Calibri" panose="020F0502020204030204" pitchFamily="34" charset="0"/>
                </a:rPr>
                <a:t>1</a:t>
              </a:r>
              <a:endParaRPr lang="en-GB" sz="1100" dirty="0">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794A7FEB-4A6F-0C55-8BB3-1B0DF164D191}"/>
                </a:ext>
              </a:extLst>
            </p:cNvPr>
            <p:cNvGrpSpPr/>
            <p:nvPr/>
          </p:nvGrpSpPr>
          <p:grpSpPr>
            <a:xfrm>
              <a:off x="5851933" y="1342590"/>
              <a:ext cx="5595958" cy="4796180"/>
              <a:chOff x="5742364" y="1367228"/>
              <a:chExt cx="5595958" cy="4796180"/>
            </a:xfrm>
          </p:grpSpPr>
          <p:pic>
            <p:nvPicPr>
              <p:cNvPr id="2" name="Picture 1">
                <a:extLst>
                  <a:ext uri="{FF2B5EF4-FFF2-40B4-BE49-F238E27FC236}">
                    <a16:creationId xmlns:a16="http://schemas.microsoft.com/office/drawing/2014/main" id="{A0FC212E-D001-DE20-4F66-4DC27923A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340" y="1378517"/>
                <a:ext cx="5591982" cy="47848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C0AE35-2005-7263-9553-ED4009AA96CD}"/>
                  </a:ext>
                </a:extLst>
              </p:cNvPr>
              <p:cNvSpPr/>
              <p:nvPr/>
            </p:nvSpPr>
            <p:spPr>
              <a:xfrm>
                <a:off x="5742364" y="1367228"/>
                <a:ext cx="5595958" cy="4796180"/>
              </a:xfrm>
              <a:prstGeom prst="rect">
                <a:avLst/>
              </a:prstGeom>
              <a:noFill/>
              <a:ln w="12700">
                <a:solidFill>
                  <a:srgbClr val="C00000"/>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grpSp>
      </p:grpSp>
      <p:sp>
        <p:nvSpPr>
          <p:cNvPr id="21" name="TextBox 20">
            <a:extLst>
              <a:ext uri="{FF2B5EF4-FFF2-40B4-BE49-F238E27FC236}">
                <a16:creationId xmlns:a16="http://schemas.microsoft.com/office/drawing/2014/main" id="{9DA6A40B-E9A4-4364-DD21-EE801D0400E0}"/>
              </a:ext>
            </a:extLst>
          </p:cNvPr>
          <p:cNvSpPr txBox="1"/>
          <p:nvPr/>
        </p:nvSpPr>
        <p:spPr>
          <a:xfrm>
            <a:off x="744109" y="6150767"/>
            <a:ext cx="4395440" cy="415498"/>
          </a:xfrm>
          <a:prstGeom prst="rect">
            <a:avLst/>
          </a:prstGeom>
          <a:noFill/>
        </p:spPr>
        <p:txBody>
          <a:bodyPr wrap="square">
            <a:spAutoFit/>
          </a:bodyPr>
          <a:lstStyle/>
          <a:p>
            <a:pPr marL="228600" indent="-228600">
              <a:spcBef>
                <a:spcPts val="100"/>
              </a:spcBef>
              <a:buAutoNum type="arabicPeriod"/>
            </a:pPr>
            <a:r>
              <a:rPr lang="en-GB" sz="7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ISO 19135-1:2015 “Geographic information – Procedures for item registration”,</a:t>
            </a:r>
            <a:r>
              <a:rPr lang="en-GB" sz="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7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https://cdn.standards.iteh.ai/samples/54721/f508c246f1e84056a1b367e9855bd8ff/ISO-19135-1-2015.pdf. Accessed January 26, 2025.</a:t>
            </a:r>
          </a:p>
        </p:txBody>
      </p:sp>
    </p:spTree>
    <p:extLst>
      <p:ext uri="{BB962C8B-B14F-4D97-AF65-F5344CB8AC3E}">
        <p14:creationId xmlns:p14="http://schemas.microsoft.com/office/powerpoint/2010/main" val="61303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B864-9043-4C38-D35F-D4225D1DDC0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191F740-8971-52C9-FD2D-D3F770F5DCF0}"/>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Inhaltsplatzhalter 2">
            <a:extLst>
              <a:ext uri="{FF2B5EF4-FFF2-40B4-BE49-F238E27FC236}">
                <a16:creationId xmlns:a16="http://schemas.microsoft.com/office/drawing/2014/main" id="{F10C9117-0531-9F35-47A0-4145EF9E909A}"/>
              </a:ext>
            </a:extLst>
          </p:cNvPr>
          <p:cNvSpPr>
            <a:spLocks noGrp="1"/>
          </p:cNvSpPr>
          <p:nvPr>
            <p:ph idx="1"/>
          </p:nvPr>
        </p:nvSpPr>
        <p:spPr>
          <a:xfrm>
            <a:off x="696736" y="1151907"/>
            <a:ext cx="4967793" cy="3613698"/>
          </a:xfrm>
        </p:spPr>
        <p:txBody>
          <a:bodyPr>
            <a:noAutofit/>
          </a:bodyPr>
          <a:lstStyle/>
          <a:p>
            <a:pPr marL="457200" indent="-457200">
              <a:lnSpc>
                <a:spcPct val="150000"/>
              </a:lnSpc>
              <a:spcBef>
                <a:spcPts val="0"/>
              </a:spcBef>
              <a:buFont typeface="+mj-lt"/>
              <a:buAutoNum type="arabicPeriod"/>
            </a:pPr>
            <a:r>
              <a:rPr lang="en-US" sz="1600" dirty="0"/>
              <a:t>Introduction</a:t>
            </a:r>
          </a:p>
          <a:p>
            <a:pPr marL="457200" indent="-457200">
              <a:lnSpc>
                <a:spcPct val="150000"/>
              </a:lnSpc>
              <a:spcBef>
                <a:spcPts val="0"/>
              </a:spcBef>
              <a:buFont typeface="+mj-lt"/>
              <a:buAutoNum type="arabicPeriod"/>
            </a:pPr>
            <a:r>
              <a:rPr lang="en-US" sz="1600" dirty="0"/>
              <a:t>ISO standards</a:t>
            </a:r>
          </a:p>
          <a:p>
            <a:pPr marL="457200" indent="-457200">
              <a:lnSpc>
                <a:spcPct val="150000"/>
              </a:lnSpc>
              <a:spcBef>
                <a:spcPts val="0"/>
              </a:spcBef>
              <a:buFont typeface="+mj-lt"/>
              <a:buAutoNum type="arabicPeriod"/>
            </a:pPr>
            <a:r>
              <a:rPr lang="en-US" sz="1600" dirty="0"/>
              <a:t>OGC standards</a:t>
            </a:r>
          </a:p>
          <a:p>
            <a:pPr marL="457200" indent="-457200">
              <a:lnSpc>
                <a:spcPct val="150000"/>
              </a:lnSpc>
              <a:spcBef>
                <a:spcPts val="0"/>
              </a:spcBef>
              <a:buFont typeface="+mj-lt"/>
              <a:buAutoNum type="arabicPeriod"/>
            </a:pPr>
            <a:r>
              <a:rPr lang="en-US" sz="1600" dirty="0"/>
              <a:t>Other </a:t>
            </a:r>
            <a:r>
              <a:rPr lang="en-GB" sz="1600" dirty="0"/>
              <a:t>standardisation</a:t>
            </a:r>
            <a:r>
              <a:rPr lang="en-US" sz="1600" dirty="0"/>
              <a:t> practices</a:t>
            </a:r>
            <a:endParaRPr lang="en-GB" sz="1600" dirty="0"/>
          </a:p>
          <a:p>
            <a:pPr marL="457200" indent="-457200">
              <a:lnSpc>
                <a:spcPct val="150000"/>
              </a:lnSpc>
              <a:spcBef>
                <a:spcPts val="0"/>
              </a:spcBef>
              <a:buFont typeface="+mj-lt"/>
              <a:buAutoNum type="arabicPeriod"/>
            </a:pPr>
            <a:r>
              <a:rPr lang="en-GB" sz="1600" dirty="0"/>
              <a:t>Summary and conclusions</a:t>
            </a:r>
          </a:p>
          <a:p>
            <a:pPr marL="457200" indent="-457200">
              <a:lnSpc>
                <a:spcPct val="150000"/>
              </a:lnSpc>
              <a:spcBef>
                <a:spcPts val="0"/>
              </a:spcBef>
              <a:buFont typeface="+mj-lt"/>
              <a:buAutoNum type="arabicPeriod"/>
            </a:pP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A668E19F-6CBF-E921-3C84-5A1EA2BDD80B}"/>
              </a:ext>
            </a:extLst>
          </p:cNvPr>
          <p:cNvSpPr>
            <a:spLocks noGrp="1"/>
          </p:cNvSpPr>
          <p:nvPr>
            <p:ph type="ftr" sz="quarter" idx="11"/>
          </p:nvPr>
        </p:nvSpPr>
        <p:spPr/>
        <p:txBody>
          <a:bodyPr/>
          <a:lstStyle/>
          <a:p>
            <a:fld id="{47DF31F5-2E7D-4A97-961F-21FABE93410E}" type="slidenum">
              <a:rPr lang="de-DE" sz="1000" smtClean="0"/>
              <a:t>2</a:t>
            </a:fld>
            <a:endParaRPr lang="de-DE" sz="1000" dirty="0"/>
          </a:p>
        </p:txBody>
      </p:sp>
      <p:sp>
        <p:nvSpPr>
          <p:cNvPr id="8" name="Title 2">
            <a:extLst>
              <a:ext uri="{FF2B5EF4-FFF2-40B4-BE49-F238E27FC236}">
                <a16:creationId xmlns:a16="http://schemas.microsoft.com/office/drawing/2014/main" id="{DE3F46F1-56BB-98F3-D19A-BA8F288B7354}"/>
              </a:ext>
            </a:extLst>
          </p:cNvPr>
          <p:cNvSpPr txBox="1">
            <a:spLocks/>
          </p:cNvSpPr>
          <p:nvPr/>
        </p:nvSpPr>
        <p:spPr>
          <a:xfrm>
            <a:off x="0" y="1047"/>
            <a:ext cx="5977247"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Overview</a:t>
            </a:r>
          </a:p>
        </p:txBody>
      </p:sp>
      <p:pic>
        <p:nvPicPr>
          <p:cNvPr id="9" name="Picture 8" descr="A logo with a circular design&#10;&#10;Description automatically generated with medium confidence">
            <a:extLst>
              <a:ext uri="{FF2B5EF4-FFF2-40B4-BE49-F238E27FC236}">
                <a16:creationId xmlns:a16="http://schemas.microsoft.com/office/drawing/2014/main" id="{E3D7CEFC-5685-D7B6-C5AB-54A7BBD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5" name="Picture Placeholder 5" descr="A globe and graph on a table&#10;&#10;Description automatically generated with medium confidence">
            <a:extLst>
              <a:ext uri="{FF2B5EF4-FFF2-40B4-BE49-F238E27FC236}">
                <a16:creationId xmlns:a16="http://schemas.microsoft.com/office/drawing/2014/main" id="{94F5F936-A821-18CF-DC79-40CA8D861D21}"/>
              </a:ext>
            </a:extLst>
          </p:cNvPr>
          <p:cNvPicPr>
            <a:picLocks noChangeAspect="1"/>
          </p:cNvPicPr>
          <p:nvPr/>
        </p:nvPicPr>
        <p:blipFill>
          <a:blip r:embed="rId4"/>
          <a:srcRect l="5556" r="5556"/>
          <a:stretch/>
        </p:blipFill>
        <p:spPr>
          <a:xfrm>
            <a:off x="6096061" y="0"/>
            <a:ext cx="6095939" cy="6858000"/>
          </a:xfrm>
          <a:prstGeom prst="rect">
            <a:avLst/>
          </a:prstGeom>
          <a:noFill/>
          <a:ln w="3175">
            <a:solidFill>
              <a:srgbClr val="002060"/>
            </a:solidFill>
          </a:ln>
        </p:spPr>
      </p:pic>
      <p:sp>
        <p:nvSpPr>
          <p:cNvPr id="2" name="TextBox 1">
            <a:extLst>
              <a:ext uri="{FF2B5EF4-FFF2-40B4-BE49-F238E27FC236}">
                <a16:creationId xmlns:a16="http://schemas.microsoft.com/office/drawing/2014/main" id="{A5556483-CDBC-4ADE-8F43-AD3E4E5CF63E}"/>
              </a:ext>
            </a:extLst>
          </p:cNvPr>
          <p:cNvSpPr txBox="1"/>
          <p:nvPr/>
        </p:nvSpPr>
        <p:spPr>
          <a:xfrm>
            <a:off x="7522007" y="6657945"/>
            <a:ext cx="5377707" cy="200055"/>
          </a:xfrm>
          <a:prstGeom prst="rect">
            <a:avLst/>
          </a:prstGeom>
          <a:noFill/>
        </p:spPr>
        <p:txBody>
          <a:bodyPr wrap="square">
            <a:spAutoFit/>
          </a:bodyPr>
          <a:lstStyle/>
          <a:p>
            <a:r>
              <a:rPr lang="en-AU" sz="700" b="1" dirty="0">
                <a:solidFill>
                  <a:schemeClr val="bg1"/>
                </a:solidFill>
              </a:rPr>
              <a:t>The image is created by Liubov Poshyvailo-Strube with Microsoft Designer, https://designer.microsoft.com/</a:t>
            </a:r>
          </a:p>
        </p:txBody>
      </p:sp>
    </p:spTree>
    <p:extLst>
      <p:ext uri="{BB962C8B-B14F-4D97-AF65-F5344CB8AC3E}">
        <p14:creationId xmlns:p14="http://schemas.microsoft.com/office/powerpoint/2010/main" val="163209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83AFC-900F-E66E-3CC9-F7C4D8C6ADB2}"/>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A5662FA4-4CDE-2F72-6873-2898010772CC}"/>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20</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06EF4DD-956D-40A7-54EC-C8A14192414E}"/>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0" name="Titel 1">
            <a:extLst>
              <a:ext uri="{FF2B5EF4-FFF2-40B4-BE49-F238E27FC236}">
                <a16:creationId xmlns:a16="http://schemas.microsoft.com/office/drawing/2014/main" id="{22E7F48C-89B1-E1E4-300E-3C40FE823F69}"/>
              </a:ext>
            </a:extLst>
          </p:cNvPr>
          <p:cNvSpPr txBox="1">
            <a:spLocks/>
          </p:cNvSpPr>
          <p:nvPr/>
        </p:nvSpPr>
        <p:spPr>
          <a:xfrm>
            <a:off x="744109" y="175624"/>
            <a:ext cx="110688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nb-NO" sz="4400" kern="1200">
                <a:solidFill>
                  <a:srgbClr val="006699"/>
                </a:solidFill>
                <a:latin typeface="+mj-lt"/>
                <a:ea typeface="+mj-ea"/>
                <a:cs typeface="Arial" panose="020B0604020202020204" pitchFamily="34" charset="0"/>
              </a:defRPr>
            </a:lvl1pPr>
          </a:lstStyle>
          <a:p>
            <a:r>
              <a:rPr lang="en-GB" sz="2600" dirty="0">
                <a:latin typeface="Calibri" panose="020F0502020204030204" pitchFamily="34" charset="0"/>
                <a:ea typeface="Calibri" panose="020F0502020204030204" pitchFamily="34" charset="0"/>
                <a:cs typeface="Calibri" panose="020F0502020204030204" pitchFamily="34" charset="0"/>
              </a:rPr>
              <a:t>ISO 19127 for geodetic register</a:t>
            </a:r>
            <a:endParaRPr lang="de-DE" sz="2600" dirty="0">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AEDC1C81-2205-8DBE-F72A-30A4D187277C}"/>
              </a:ext>
            </a:extLst>
          </p:cNvPr>
          <p:cNvSpPr/>
          <p:nvPr/>
        </p:nvSpPr>
        <p:spPr>
          <a:xfrm>
            <a:off x="9435280" y="5868793"/>
            <a:ext cx="2377713" cy="9640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2EE5BC9-69D4-5680-E8D3-DC950BE5464E}"/>
              </a:ext>
            </a:extLst>
          </p:cNvPr>
          <p:cNvSpPr txBox="1"/>
          <p:nvPr/>
        </p:nvSpPr>
        <p:spPr>
          <a:xfrm>
            <a:off x="763987" y="1391858"/>
            <a:ext cx="4280979" cy="2954655"/>
          </a:xfrm>
          <a:prstGeom prst="rect">
            <a:avLst/>
          </a:prstGeom>
          <a:noFill/>
        </p:spPr>
        <p:txBody>
          <a:bodyPr wrap="square">
            <a:spAutoFit/>
          </a:bodyPr>
          <a:lstStyle/>
          <a:p>
            <a:pPr>
              <a:spcBef>
                <a:spcPts val="600"/>
              </a:spcBef>
            </a:pPr>
            <a:r>
              <a:rPr lang="en-GB" sz="1600" b="1" i="0" u="none" strike="noStrike" baseline="0" dirty="0">
                <a:latin typeface="Calibri" panose="020F0502020204030204" pitchFamily="34" charset="0"/>
                <a:ea typeface="Calibri" panose="020F0502020204030204" pitchFamily="34" charset="0"/>
                <a:cs typeface="Calibri" panose="020F0502020204030204" pitchFamily="34" charset="0"/>
              </a:rPr>
              <a:t>ISO 19127:2019 “Geographic information – Geodetic register”</a:t>
            </a:r>
            <a:r>
              <a:rPr lang="en-GB" sz="16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GB" sz="16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1600" b="0" i="0" u="none" strike="noStrike" baseline="0" dirty="0">
                <a:solidFill>
                  <a:srgbClr val="5F5F5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https://www.iso.org/standard/67252.</a:t>
            </a:r>
            <a:r>
              <a:rPr lang="en-GB" sz="16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html</a:t>
            </a:r>
            <a:endParaRPr lang="en-GB" sz="1600" b="0" i="0" u="none" strike="noStrike" baseline="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GB" sz="1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Specifying the data elements required within the geodetic register, in accordance with </a:t>
            </a: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ISO 19111:2007 “Spatial referencing by coordinates” </a:t>
            </a:r>
            <a:r>
              <a:rPr lang="en-GB" sz="1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and </a:t>
            </a:r>
            <a:r>
              <a:rPr lang="en-GB"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ISO 19135-1:2015 “Procedures for item registration”.</a:t>
            </a:r>
            <a:endParaRPr lang="en-GB" sz="1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Font typeface="Arial" panose="020B0604020202020204" pitchFamily="34" charset="0"/>
              <a:buChar char="•"/>
            </a:pPr>
            <a:r>
              <a:rPr lang="en-GB" sz="1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Defines the management and operations  of the ISO geodetic register, including roles, responsibilities, rules, and procedures.</a:t>
            </a:r>
          </a:p>
        </p:txBody>
      </p:sp>
      <p:grpSp>
        <p:nvGrpSpPr>
          <p:cNvPr id="29" name="Group 28">
            <a:extLst>
              <a:ext uri="{FF2B5EF4-FFF2-40B4-BE49-F238E27FC236}">
                <a16:creationId xmlns:a16="http://schemas.microsoft.com/office/drawing/2014/main" id="{AE468EFD-350A-C8BA-13DF-8F4E99ED1E6E}"/>
              </a:ext>
            </a:extLst>
          </p:cNvPr>
          <p:cNvGrpSpPr/>
          <p:nvPr/>
        </p:nvGrpSpPr>
        <p:grpSpPr>
          <a:xfrm>
            <a:off x="763987" y="1501187"/>
            <a:ext cx="11428013" cy="5220288"/>
            <a:chOff x="763987" y="1501187"/>
            <a:chExt cx="11428013" cy="5220288"/>
          </a:xfrm>
        </p:grpSpPr>
        <p:grpSp>
          <p:nvGrpSpPr>
            <p:cNvPr id="27" name="Group 26">
              <a:extLst>
                <a:ext uri="{FF2B5EF4-FFF2-40B4-BE49-F238E27FC236}">
                  <a16:creationId xmlns:a16="http://schemas.microsoft.com/office/drawing/2014/main" id="{5F9076A2-0D4D-F320-50D9-239BA7C5DFA7}"/>
                </a:ext>
              </a:extLst>
            </p:cNvPr>
            <p:cNvGrpSpPr/>
            <p:nvPr/>
          </p:nvGrpSpPr>
          <p:grpSpPr>
            <a:xfrm>
              <a:off x="5689781" y="1501187"/>
              <a:ext cx="6502219" cy="5220288"/>
              <a:chOff x="5689781" y="1501187"/>
              <a:chExt cx="6502219" cy="5220288"/>
            </a:xfrm>
          </p:grpSpPr>
          <p:sp>
            <p:nvSpPr>
              <p:cNvPr id="9" name="TextBox 8">
                <a:extLst>
                  <a:ext uri="{FF2B5EF4-FFF2-40B4-BE49-F238E27FC236}">
                    <a16:creationId xmlns:a16="http://schemas.microsoft.com/office/drawing/2014/main" id="{F61D9B7B-7662-9F44-2DCC-7D62C775380A}"/>
                  </a:ext>
                </a:extLst>
              </p:cNvPr>
              <p:cNvSpPr txBox="1"/>
              <p:nvPr/>
            </p:nvSpPr>
            <p:spPr>
              <a:xfrm>
                <a:off x="8919541" y="6429087"/>
                <a:ext cx="3272459" cy="292388"/>
              </a:xfrm>
              <a:prstGeom prst="rect">
                <a:avLst/>
              </a:prstGeom>
              <a:noFill/>
            </p:spPr>
            <p:txBody>
              <a:bodyPr wrap="square">
                <a:spAutoFit/>
              </a:bodyPr>
              <a:lstStyle/>
              <a:p>
                <a:r>
                  <a:rPr lang="fr-FR" sz="1300" dirty="0">
                    <a:latin typeface="Calibri" panose="020F0502020204030204" pitchFamily="34" charset="0"/>
                    <a:ea typeface="Calibri" panose="020F0502020204030204" pitchFamily="34" charset="0"/>
                    <a:cs typeface="Calibri" panose="020F0502020204030204" pitchFamily="34" charset="0"/>
                  </a:rPr>
                  <a:t>Source: https://geodetic-v1.isotc211.org</a:t>
                </a:r>
              </a:p>
            </p:txBody>
          </p:sp>
          <p:pic>
            <p:nvPicPr>
              <p:cNvPr id="26" name="Picture 25">
                <a:extLst>
                  <a:ext uri="{FF2B5EF4-FFF2-40B4-BE49-F238E27FC236}">
                    <a16:creationId xmlns:a16="http://schemas.microsoft.com/office/drawing/2014/main" id="{E5BB2F62-AEE0-67DF-7E84-9033D8B86061}"/>
                  </a:ext>
                </a:extLst>
              </p:cNvPr>
              <p:cNvPicPr>
                <a:picLocks noChangeAspect="1"/>
              </p:cNvPicPr>
              <p:nvPr/>
            </p:nvPicPr>
            <p:blipFill>
              <a:blip r:embed="rId4"/>
              <a:srcRect t="447" b="47517"/>
              <a:stretch/>
            </p:blipFill>
            <p:spPr>
              <a:xfrm>
                <a:off x="5689781" y="1501187"/>
                <a:ext cx="4034107" cy="3849746"/>
              </a:xfrm>
              <a:prstGeom prst="rect">
                <a:avLst/>
              </a:prstGeom>
              <a:ln>
                <a:solidFill>
                  <a:srgbClr val="C00000"/>
                </a:solid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A9F18872-E538-F4F5-EF5D-13B9530CA682}"/>
                  </a:ext>
                </a:extLst>
              </p:cNvPr>
              <p:cNvPicPr>
                <a:picLocks noChangeAspect="1"/>
              </p:cNvPicPr>
              <p:nvPr/>
            </p:nvPicPr>
            <p:blipFill>
              <a:blip r:embed="rId4"/>
              <a:srcRect l="9621" t="52491" r="13853" b="1360"/>
              <a:stretch/>
            </p:blipFill>
            <p:spPr>
              <a:xfrm>
                <a:off x="8846985" y="2943857"/>
                <a:ext cx="3085524" cy="3412493"/>
              </a:xfrm>
              <a:prstGeom prst="rect">
                <a:avLst/>
              </a:prstGeom>
              <a:ln>
                <a:solidFill>
                  <a:srgbClr val="C00000"/>
                </a:solidFill>
              </a:ln>
              <a:effectLst>
                <a:outerShdw blurRad="50800" dist="38100" dir="5400000" algn="t" rotWithShape="0">
                  <a:prstClr val="black">
                    <a:alpha val="40000"/>
                  </a:prstClr>
                </a:outerShdw>
              </a:effectLst>
            </p:spPr>
          </p:pic>
        </p:grpSp>
        <p:sp>
          <p:nvSpPr>
            <p:cNvPr id="28" name="TextBox 27">
              <a:extLst>
                <a:ext uri="{FF2B5EF4-FFF2-40B4-BE49-F238E27FC236}">
                  <a16:creationId xmlns:a16="http://schemas.microsoft.com/office/drawing/2014/main" id="{684662F2-18E7-B7DA-732F-24D7201441F2}"/>
                </a:ext>
              </a:extLst>
            </p:cNvPr>
            <p:cNvSpPr txBox="1"/>
            <p:nvPr/>
          </p:nvSpPr>
          <p:spPr>
            <a:xfrm>
              <a:off x="763987" y="4678569"/>
              <a:ext cx="4036613" cy="1672253"/>
            </a:xfrm>
            <a:prstGeom prst="rect">
              <a:avLst/>
            </a:prstGeom>
            <a:noFill/>
          </p:spPr>
          <p:txBody>
            <a:bodyPr wrap="square">
              <a:spAutoFit/>
            </a:bodyPr>
            <a:lstStyle/>
            <a:p>
              <a:pPr algn="l">
                <a:spcBef>
                  <a:spcPts val="2400"/>
                </a:spcBef>
                <a:spcAft>
                  <a:spcPts val="750"/>
                </a:spcAft>
              </a:pPr>
              <a:r>
                <a:rPr lang="en-GB" sz="1600" b="1" i="0" dirty="0">
                  <a:effectLst/>
                  <a:latin typeface="Calibri" panose="020F0502020204030204" pitchFamily="34" charset="0"/>
                  <a:ea typeface="Calibri" panose="020F0502020204030204" pitchFamily="34" charset="0"/>
                  <a:cs typeface="Calibri" panose="020F0502020204030204" pitchFamily="34" charset="0"/>
                </a:rPr>
                <a:t>Example of a geodetic registry:         ISO Geodetic Registry (ISOGR), </a:t>
              </a:r>
              <a:r>
                <a:rPr lang="en-GB" sz="160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https://geodetic-v1.isotc211.org</a:t>
              </a:r>
              <a:endParaRPr lang="en-GB" sz="1600" b="1"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a:spcAft>
                  <a:spcPts val="750"/>
                </a:spcAft>
                <a:buFont typeface="Arial" panose="020B0604020202020204" pitchFamily="34" charset="0"/>
                <a:buChar char="•"/>
              </a:pPr>
              <a:r>
                <a:rPr lang="en-GB" sz="1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Structured database of coordinate reference systems (CRS) and their transformations</a:t>
              </a:r>
            </a:p>
          </p:txBody>
        </p:sp>
      </p:grpSp>
      <p:sp>
        <p:nvSpPr>
          <p:cNvPr id="2" name="Rectangle: Rounded Corners 1">
            <a:extLst>
              <a:ext uri="{FF2B5EF4-FFF2-40B4-BE49-F238E27FC236}">
                <a16:creationId xmlns:a16="http://schemas.microsoft.com/office/drawing/2014/main" id="{8784DB63-FF9A-158F-7A8A-A885C6F3040B}"/>
              </a:ext>
            </a:extLst>
          </p:cNvPr>
          <p:cNvSpPr/>
          <p:nvPr/>
        </p:nvSpPr>
        <p:spPr>
          <a:xfrm rot="1973360">
            <a:off x="8970550" y="926213"/>
            <a:ext cx="2898158" cy="104330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More details will be provided in           </a:t>
            </a:r>
          </a:p>
          <a:p>
            <a:pPr algn="ctr"/>
            <a:r>
              <a:rPr lang="en-GB" b="1" dirty="0">
                <a:solidFill>
                  <a:schemeClr val="bg1"/>
                </a:solidFill>
                <a:latin typeface="Calibri" panose="020F0502020204030204" pitchFamily="34" charset="0"/>
                <a:ea typeface="Calibri" panose="020F0502020204030204" pitchFamily="34" charset="0"/>
                <a:cs typeface="Calibri" panose="020F0502020204030204" pitchFamily="34" charset="0"/>
              </a:rPr>
              <a:t>2.3.3 Geodetic registers</a:t>
            </a:r>
          </a:p>
        </p:txBody>
      </p:sp>
    </p:spTree>
    <p:extLst>
      <p:ext uri="{BB962C8B-B14F-4D97-AF65-F5344CB8AC3E}">
        <p14:creationId xmlns:p14="http://schemas.microsoft.com/office/powerpoint/2010/main" val="304034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76027-8299-61C7-B7DA-BAEC9BD7CEC2}"/>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2D8715A4-EEF5-DE2D-D72F-0579B2304D6A}"/>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21</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1">
            <a:extLst>
              <a:ext uri="{FF2B5EF4-FFF2-40B4-BE49-F238E27FC236}">
                <a16:creationId xmlns:a16="http://schemas.microsoft.com/office/drawing/2014/main" id="{8316F450-0E06-0DCF-6AEF-E64F469B440B}"/>
              </a:ext>
            </a:extLst>
          </p:cNvPr>
          <p:cNvSpPr>
            <a:spLocks noGrp="1"/>
          </p:cNvSpPr>
          <p:nvPr>
            <p:ph type="title"/>
          </p:nvPr>
        </p:nvSpPr>
        <p:spPr>
          <a:xfrm>
            <a:off x="838200" y="365125"/>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Overview of ISO standardisation</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ABA6AB7-2D73-08C9-AEC8-355454B9B0E9}"/>
              </a:ext>
            </a:extLst>
          </p:cNvPr>
          <p:cNvSpPr txBox="1"/>
          <p:nvPr/>
        </p:nvSpPr>
        <p:spPr>
          <a:xfrm>
            <a:off x="838199" y="1931770"/>
            <a:ext cx="6285089" cy="2790508"/>
          </a:xfrm>
          <a:prstGeom prst="rect">
            <a:avLst/>
          </a:prstGeom>
          <a:noFill/>
        </p:spPr>
        <p:txBody>
          <a:bodyPr wrap="square">
            <a:spAutoFit/>
          </a:bodyPr>
          <a:lstStyle/>
          <a:p>
            <a:pPr algn="l">
              <a:spcBef>
                <a:spcPts val="200"/>
              </a:spcBef>
            </a:pPr>
            <a:r>
              <a:rPr lang="en-GB" b="1" i="0" dirty="0">
                <a:effectLst/>
                <a:latin typeface="Calibri" panose="020F0502020204030204" pitchFamily="34" charset="0"/>
                <a:ea typeface="Calibri" panose="020F0502020204030204" pitchFamily="34" charset="0"/>
                <a:cs typeface="Calibri" panose="020F0502020204030204" pitchFamily="34" charset="0"/>
              </a:rPr>
              <a:t>Benefits</a:t>
            </a:r>
          </a:p>
          <a:p>
            <a:pPr marL="342900" indent="-342900">
              <a:spcBef>
                <a:spcPts val="200"/>
              </a:spcBef>
              <a:buFont typeface="Arial" panose="020B0604020202020204" pitchFamily="34" charset="0"/>
              <a:buChar char="•"/>
            </a:pPr>
            <a:r>
              <a:rPr lang="en-GB" i="0" dirty="0">
                <a:effectLst/>
                <a:latin typeface="Calibri" panose="020F0502020204030204" pitchFamily="34" charset="0"/>
                <a:ea typeface="Calibri" panose="020F0502020204030204" pitchFamily="34" charset="0"/>
                <a:cs typeface="Calibri" panose="020F0502020204030204" pitchFamily="34" charset="0"/>
              </a:rPr>
              <a:t>Globally recognised</a:t>
            </a:r>
          </a:p>
          <a:p>
            <a:pPr marL="342900" indent="-342900">
              <a:spcBef>
                <a:spcPts val="200"/>
              </a:spcBef>
              <a:buFont typeface="Arial" panose="020B0604020202020204" pitchFamily="34" charset="0"/>
              <a:buChar char="•"/>
            </a:pPr>
            <a:r>
              <a:rPr lang="en-GB" i="0" dirty="0">
                <a:effectLst/>
                <a:latin typeface="Calibri" panose="020F0502020204030204" pitchFamily="34" charset="0"/>
                <a:ea typeface="Calibri" panose="020F0502020204030204" pitchFamily="34" charset="0"/>
                <a:cs typeface="Calibri" panose="020F0502020204030204" pitchFamily="34" charset="0"/>
              </a:rPr>
              <a:t>Compliant with legal regulatory requirements</a:t>
            </a:r>
          </a:p>
          <a:p>
            <a:pPr marL="342900" indent="-342900">
              <a:spcBef>
                <a:spcPts val="200"/>
              </a:spcBef>
              <a:buFont typeface="Arial" panose="020B0604020202020204" pitchFamily="34" charset="0"/>
              <a:buChar char="•"/>
            </a:pPr>
            <a:r>
              <a:rPr lang="en-GB" i="0" dirty="0">
                <a:effectLst/>
                <a:latin typeface="Calibri" panose="020F0502020204030204" pitchFamily="34" charset="0"/>
                <a:ea typeface="Calibri" panose="020F0502020204030204" pitchFamily="34" charset="0"/>
                <a:cs typeface="Calibri" panose="020F0502020204030204" pitchFamily="34" charset="0"/>
              </a:rPr>
              <a:t>Enhances operational efficiency</a:t>
            </a:r>
          </a:p>
          <a:p>
            <a:pPr marL="342900" indent="-342900">
              <a:spcBef>
                <a:spcPts val="200"/>
              </a:spcBef>
              <a:buFont typeface="Arial" panose="020B0604020202020204" pitchFamily="34" charset="0"/>
              <a:buChar char="•"/>
            </a:pPr>
            <a:r>
              <a:rPr lang="en-GB" i="0" dirty="0">
                <a:effectLst/>
                <a:latin typeface="Calibri" panose="020F0502020204030204" pitchFamily="34" charset="0"/>
                <a:ea typeface="Calibri" panose="020F0502020204030204" pitchFamily="34" charset="0"/>
                <a:cs typeface="Calibri" panose="020F0502020204030204" pitchFamily="34" charset="0"/>
              </a:rPr>
              <a:t>Reduces risks and</a:t>
            </a:r>
            <a:r>
              <a:rPr lang="en-GB" dirty="0">
                <a:latin typeface="Calibri" panose="020F0502020204030204" pitchFamily="34" charset="0"/>
                <a:ea typeface="Calibri" panose="020F0502020204030204" pitchFamily="34" charset="0"/>
                <a:cs typeface="Calibri" panose="020F0502020204030204" pitchFamily="34" charset="0"/>
              </a:rPr>
              <a:t> operational cost</a:t>
            </a:r>
            <a:endParaRPr lang="en-GB" i="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200"/>
              </a:spcBef>
              <a:buFont typeface="Arial" panose="020B0604020202020204" pitchFamily="34" charset="0"/>
              <a:buChar char="•"/>
            </a:pPr>
            <a:r>
              <a:rPr lang="en-GB" i="0" dirty="0">
                <a:effectLst/>
                <a:latin typeface="Calibri" panose="020F0502020204030204" pitchFamily="34" charset="0"/>
                <a:ea typeface="Calibri" panose="020F0502020204030204" pitchFamily="34" charset="0"/>
                <a:cs typeface="Calibri" panose="020F0502020204030204" pitchFamily="34" charset="0"/>
              </a:rPr>
              <a:t>Improves geodetic product and service quality</a:t>
            </a:r>
          </a:p>
          <a:p>
            <a:pPr marL="342900" indent="-342900">
              <a:spcBef>
                <a:spcPts val="200"/>
              </a:spcBef>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Enhances system compati</a:t>
            </a:r>
            <a:r>
              <a:rPr lang="en-GB" b="0" i="0" dirty="0">
                <a:effectLst/>
                <a:latin typeface="Calibri" panose="020F0502020204030204" pitchFamily="34" charset="0"/>
                <a:ea typeface="Calibri" panose="020F0502020204030204" pitchFamily="34" charset="0"/>
                <a:cs typeface="Calibri" panose="020F0502020204030204" pitchFamily="34" charset="0"/>
              </a:rPr>
              <a:t>bility </a:t>
            </a:r>
            <a:r>
              <a:rPr lang="en-GB" dirty="0">
                <a:latin typeface="Calibri" panose="020F0502020204030204" pitchFamily="34" charset="0"/>
                <a:ea typeface="Calibri" panose="020F0502020204030204" pitchFamily="34" charset="0"/>
                <a:cs typeface="Calibri" panose="020F0502020204030204" pitchFamily="34" charset="0"/>
              </a:rPr>
              <a:t>with other </a:t>
            </a:r>
            <a:r>
              <a:rPr lang="en-GB" b="0" i="0" dirty="0">
                <a:effectLst/>
                <a:latin typeface="Calibri" panose="020F0502020204030204" pitchFamily="34" charset="0"/>
                <a:ea typeface="Calibri" panose="020F0502020204030204" pitchFamily="34" charset="0"/>
                <a:cs typeface="Calibri" panose="020F0502020204030204" pitchFamily="34" charset="0"/>
              </a:rPr>
              <a:t>sectors</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200"/>
              </a:spcBef>
              <a:buFont typeface="Arial" panose="020B0604020202020204" pitchFamily="34" charset="0"/>
              <a:buChar char="•"/>
            </a:pPr>
            <a:r>
              <a:rPr lang="en-GB" b="0" i="0" dirty="0">
                <a:effectLst/>
                <a:latin typeface="Calibri" panose="020F0502020204030204" pitchFamily="34" charset="0"/>
                <a:ea typeface="Calibri" panose="020F0502020204030204" pitchFamily="34" charset="0"/>
                <a:cs typeface="Calibri" panose="020F0502020204030204" pitchFamily="34" charset="0"/>
              </a:rPr>
              <a:t>Improves data discoverability</a:t>
            </a:r>
          </a:p>
          <a:p>
            <a:pPr marL="342900" indent="-342900">
              <a:spcBef>
                <a:spcPts val="200"/>
              </a:spcBef>
              <a:buFont typeface="Arial" panose="020B0604020202020204" pitchFamily="34" charset="0"/>
              <a:buChar char="•"/>
            </a:pPr>
            <a:r>
              <a:rPr lang="en-GB" i="0" dirty="0">
                <a:effectLst/>
                <a:latin typeface="Calibri" panose="020F0502020204030204" pitchFamily="34" charset="0"/>
                <a:ea typeface="Calibri" panose="020F0502020204030204" pitchFamily="34" charset="0"/>
                <a:cs typeface="Calibri" panose="020F0502020204030204" pitchFamily="34" charset="0"/>
              </a:rPr>
              <a:t>Enhances </a:t>
            </a:r>
            <a:r>
              <a:rPr lang="en-GB" dirty="0">
                <a:latin typeface="Calibri" panose="020F0502020204030204" pitchFamily="34" charset="0"/>
                <a:ea typeface="Calibri" panose="020F0502020204030204" pitchFamily="34" charset="0"/>
                <a:cs typeface="Calibri" panose="020F0502020204030204" pitchFamily="34" charset="0"/>
              </a:rPr>
              <a:t>system </a:t>
            </a:r>
            <a:r>
              <a:rPr lang="en-GB" i="0" dirty="0">
                <a:effectLst/>
                <a:latin typeface="Calibri" panose="020F0502020204030204" pitchFamily="34" charset="0"/>
                <a:ea typeface="Calibri" panose="020F0502020204030204" pitchFamily="34" charset="0"/>
                <a:cs typeface="Calibri" panose="020F0502020204030204" pitchFamily="34" charset="0"/>
              </a:rPr>
              <a:t>sustainability</a:t>
            </a:r>
            <a:endParaRPr lang="en-GB" b="1"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A5BDADC-2C58-27C9-E7D3-1E3634AE6E15}"/>
              </a:ext>
            </a:extLst>
          </p:cNvPr>
          <p:cNvSpPr txBox="1"/>
          <p:nvPr/>
        </p:nvSpPr>
        <p:spPr>
          <a:xfrm>
            <a:off x="6945860" y="1979122"/>
            <a:ext cx="4230966" cy="2713563"/>
          </a:xfrm>
          <a:prstGeom prst="rect">
            <a:avLst/>
          </a:prstGeom>
          <a:noFill/>
        </p:spPr>
        <p:txBody>
          <a:bodyPr wrap="square">
            <a:spAutoFit/>
          </a:bodyPr>
          <a:lstStyle/>
          <a:p>
            <a:pPr algn="l">
              <a:spcBef>
                <a:spcPts val="200"/>
              </a:spcBef>
            </a:pPr>
            <a:r>
              <a:rPr lang="en-GB"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Deficits</a:t>
            </a:r>
          </a:p>
          <a:p>
            <a:pPr marL="342900" indent="-342900">
              <a:spcBef>
                <a:spcPts val="200"/>
              </a:spcBef>
              <a:buFont typeface="Arial" panose="020B0604020202020204" pitchFamily="34" charset="0"/>
              <a:buChar char="•"/>
            </a:pPr>
            <a:r>
              <a:rPr lang="en-GB"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High implementation and maintenance cost</a:t>
            </a:r>
          </a:p>
          <a:p>
            <a:pPr marL="342900" indent="-342900">
              <a:spcBef>
                <a:spcPts val="200"/>
              </a:spcBef>
              <a:buFont typeface="Arial" panose="020B0604020202020204" pitchFamily="34" charset="0"/>
              <a:buChar char="•"/>
            </a:pPr>
            <a:r>
              <a:rPr lang="en-GB"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Time-consuming implementation process</a:t>
            </a:r>
          </a:p>
          <a:p>
            <a:pPr marL="342900" indent="-342900">
              <a:spcBef>
                <a:spcPts val="200"/>
              </a:spcBef>
              <a:buFont typeface="Arial" panose="020B0604020202020204" pitchFamily="34" charset="0"/>
              <a:buChar char="•"/>
            </a:pPr>
            <a:r>
              <a:rPr lang="en-GB"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Heavy bureaucracy</a:t>
            </a:r>
          </a:p>
          <a:p>
            <a:pPr marL="342900" indent="-342900">
              <a:spcBef>
                <a:spcPts val="200"/>
              </a:spcBef>
              <a:buFont typeface="Arial" panose="020B0604020202020204" pitchFamily="34" charset="0"/>
              <a:buChar char="•"/>
            </a:pPr>
            <a:r>
              <a:rPr lang="en-GB" dirty="0">
                <a:solidFill>
                  <a:srgbClr val="C00000"/>
                </a:solidFill>
                <a:latin typeface="Calibri" panose="020F0502020204030204" pitchFamily="34" charset="0"/>
                <a:ea typeface="Calibri" panose="020F0502020204030204" pitchFamily="34" charset="0"/>
                <a:cs typeface="Calibri" panose="020F0502020204030204" pitchFamily="34" charset="0"/>
              </a:rPr>
              <a:t>Requires special expertise</a:t>
            </a:r>
          </a:p>
          <a:p>
            <a:pPr marL="342900" indent="-342900">
              <a:spcBef>
                <a:spcPts val="200"/>
              </a:spcBef>
              <a:buFont typeface="Arial" panose="020B0604020202020204" pitchFamily="34" charset="0"/>
              <a:buChar char="•"/>
            </a:pPr>
            <a:r>
              <a:rPr lang="en-GB"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Requires continuous commitment to sustain the standards</a:t>
            </a:r>
          </a:p>
        </p:txBody>
      </p:sp>
      <p:sp>
        <p:nvSpPr>
          <p:cNvPr id="4" name="Rectangle 3">
            <a:extLst>
              <a:ext uri="{FF2B5EF4-FFF2-40B4-BE49-F238E27FC236}">
                <a16:creationId xmlns:a16="http://schemas.microsoft.com/office/drawing/2014/main" id="{3142AAB6-508C-3594-EEA5-B0DD933B97B2}"/>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124EB64C-C26C-33DE-C12C-93A209E80350}"/>
              </a:ext>
            </a:extLst>
          </p:cNvPr>
          <p:cNvGrpSpPr/>
          <p:nvPr/>
        </p:nvGrpSpPr>
        <p:grpSpPr>
          <a:xfrm>
            <a:off x="10070436" y="5671144"/>
            <a:ext cx="2531327" cy="1220833"/>
            <a:chOff x="0" y="5637167"/>
            <a:chExt cx="2531327" cy="1220833"/>
          </a:xfrm>
        </p:grpSpPr>
        <p:sp>
          <p:nvSpPr>
            <p:cNvPr id="8" name="Rectangle 7">
              <a:extLst>
                <a:ext uri="{FF2B5EF4-FFF2-40B4-BE49-F238E27FC236}">
                  <a16:creationId xmlns:a16="http://schemas.microsoft.com/office/drawing/2014/main" id="{23CA6441-9452-CFAC-EDFA-D0C311844023}"/>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9" name="Text Box 2">
              <a:extLst>
                <a:ext uri="{FF2B5EF4-FFF2-40B4-BE49-F238E27FC236}">
                  <a16:creationId xmlns:a16="http://schemas.microsoft.com/office/drawing/2014/main" id="{7FD7CAA4-FBD5-153D-9B2E-8E80636410E0}"/>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STRONGER.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TOGETHER.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FB588C45-B326-3D90-8076-ED8364AE45D4}"/>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descr="A logo with a circular design&#10;&#10;Description automatically generated with medium confidence">
            <a:extLst>
              <a:ext uri="{FF2B5EF4-FFF2-40B4-BE49-F238E27FC236}">
                <a16:creationId xmlns:a16="http://schemas.microsoft.com/office/drawing/2014/main" id="{30D04B6E-4925-53A3-463E-818DEDBF8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8736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D2D09-A3FE-5EF9-6463-54343357FC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91A3C02-4D95-DFF1-9EEC-FAFC3FE2FFD0}"/>
              </a:ext>
            </a:extLst>
          </p:cNvPr>
          <p:cNvSpPr>
            <a:spLocks noGrp="1"/>
          </p:cNvSpPr>
          <p:nvPr>
            <p:ph type="title"/>
          </p:nvPr>
        </p:nvSpPr>
        <p:spPr/>
        <p:txBody>
          <a:bodyPr>
            <a:normAutofit/>
          </a:bodyPr>
          <a:lstStyle/>
          <a:p>
            <a:r>
              <a:rPr lang="en-AU" sz="2800" dirty="0">
                <a:solidFill>
                  <a:schemeClr val="accent2">
                    <a:lumMod val="75000"/>
                  </a:schemeClr>
                </a:solidFill>
                <a:latin typeface="Arial" panose="020B0604020202020204" pitchFamily="34" charset="0"/>
              </a:rPr>
              <a:t>OUTLINE</a:t>
            </a:r>
            <a:endParaRPr lang="de-DE" sz="2800" dirty="0">
              <a:solidFill>
                <a:schemeClr val="accent2">
                  <a:lumMod val="75000"/>
                </a:schemeClr>
              </a:solidFill>
              <a:latin typeface="Arial" panose="020B0604020202020204" pitchFamily="34" charset="0"/>
            </a:endParaRPr>
          </a:p>
        </p:txBody>
      </p:sp>
      <p:sp>
        <p:nvSpPr>
          <p:cNvPr id="3" name="Inhaltsplatzhalter 2">
            <a:extLst>
              <a:ext uri="{FF2B5EF4-FFF2-40B4-BE49-F238E27FC236}">
                <a16:creationId xmlns:a16="http://schemas.microsoft.com/office/drawing/2014/main" id="{A6B8E746-16BC-9F0A-E660-99B51B1790A5}"/>
              </a:ext>
            </a:extLst>
          </p:cNvPr>
          <p:cNvSpPr>
            <a:spLocks noGrp="1"/>
          </p:cNvSpPr>
          <p:nvPr>
            <p:ph idx="1"/>
          </p:nvPr>
        </p:nvSpPr>
        <p:spPr>
          <a:xfrm>
            <a:off x="838200" y="1807558"/>
            <a:ext cx="8278368"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2">
                    <a:lumMod val="75000"/>
                  </a:schemeClr>
                </a:solidFill>
              </a:rPr>
              <a:t>Introduction and key definitions</a:t>
            </a:r>
          </a:p>
          <a:p>
            <a:pPr marL="457200" indent="-457200">
              <a:lnSpc>
                <a:spcPct val="150000"/>
              </a:lnSpc>
              <a:spcBef>
                <a:spcPts val="0"/>
              </a:spcBef>
              <a:buFont typeface="+mj-lt"/>
              <a:buAutoNum type="arabicPeriod"/>
            </a:pPr>
            <a:r>
              <a:rPr lang="en-US" sz="2200" b="1" dirty="0">
                <a:solidFill>
                  <a:schemeClr val="accent2">
                    <a:lumMod val="75000"/>
                  </a:schemeClr>
                </a:solidFill>
              </a:rPr>
              <a:t>ISO standards</a:t>
            </a:r>
          </a:p>
          <a:p>
            <a:pPr marL="457200" indent="-457200">
              <a:lnSpc>
                <a:spcPct val="150000"/>
              </a:lnSpc>
              <a:spcBef>
                <a:spcPts val="0"/>
              </a:spcBef>
              <a:buFont typeface="+mj-lt"/>
              <a:buAutoNum type="arabicPeriod"/>
            </a:pPr>
            <a:r>
              <a:rPr lang="en-US" sz="4200" b="1" dirty="0">
                <a:solidFill>
                  <a:srgbClr val="006699"/>
                </a:solidFill>
              </a:rPr>
              <a:t> OGC standards</a:t>
            </a:r>
          </a:p>
          <a:p>
            <a:pPr marL="457200" indent="-457200">
              <a:lnSpc>
                <a:spcPct val="150000"/>
              </a:lnSpc>
              <a:spcBef>
                <a:spcPts val="0"/>
              </a:spcBef>
              <a:buFont typeface="+mj-lt"/>
              <a:buAutoNum type="arabicPeriod"/>
            </a:pPr>
            <a:r>
              <a:rPr lang="en-US" sz="2200" b="1" dirty="0">
                <a:solidFill>
                  <a:schemeClr val="accent2">
                    <a:lumMod val="75000"/>
                  </a:schemeClr>
                </a:solidFill>
              </a:rPr>
              <a:t>Other </a:t>
            </a:r>
            <a:r>
              <a:rPr lang="en-GB" sz="2200" b="1" dirty="0">
                <a:solidFill>
                  <a:schemeClr val="accent2">
                    <a:lumMod val="75000"/>
                  </a:schemeClr>
                </a:solidFill>
              </a:rPr>
              <a:t>standardisation</a:t>
            </a:r>
            <a:r>
              <a:rPr lang="en-US" sz="2200" b="1" dirty="0">
                <a:solidFill>
                  <a:schemeClr val="accent2">
                    <a:lumMod val="75000"/>
                  </a:schemeClr>
                </a:solidFill>
              </a:rPr>
              <a:t> practices</a:t>
            </a:r>
          </a:p>
          <a:p>
            <a:pPr marL="457200" indent="-457200">
              <a:lnSpc>
                <a:spcPct val="150000"/>
              </a:lnSpc>
              <a:spcBef>
                <a:spcPts val="0"/>
              </a:spcBef>
              <a:buFont typeface="+mj-lt"/>
              <a:buAutoNum type="arabicPeriod"/>
            </a:pPr>
            <a:r>
              <a:rPr lang="en-GB" sz="2200" b="1" dirty="0">
                <a:solidFill>
                  <a:schemeClr val="accent2">
                    <a:lumMod val="75000"/>
                  </a:schemeClr>
                </a:solidFill>
              </a:rPr>
              <a:t>Summary and conclusions</a:t>
            </a:r>
          </a:p>
        </p:txBody>
      </p:sp>
      <p:sp>
        <p:nvSpPr>
          <p:cNvPr id="6" name="Footer Placeholder 5">
            <a:extLst>
              <a:ext uri="{FF2B5EF4-FFF2-40B4-BE49-F238E27FC236}">
                <a16:creationId xmlns:a16="http://schemas.microsoft.com/office/drawing/2014/main" id="{6D8778D3-F410-48A7-0133-B1085EF55743}"/>
              </a:ext>
            </a:extLst>
          </p:cNvPr>
          <p:cNvSpPr>
            <a:spLocks noGrp="1"/>
          </p:cNvSpPr>
          <p:nvPr>
            <p:ph type="ftr" sz="quarter" idx="11"/>
          </p:nvPr>
        </p:nvSpPr>
        <p:spPr/>
        <p:txBody>
          <a:bodyPr/>
          <a:lstStyle/>
          <a:p>
            <a:fld id="{47DF31F5-2E7D-4A97-961F-21FABE93410E}" type="slidenum">
              <a:rPr lang="de-DE" sz="1000" smtClean="0"/>
              <a:t>22</a:t>
            </a:fld>
            <a:endParaRPr lang="de-DE" sz="1000" dirty="0"/>
          </a:p>
        </p:txBody>
      </p:sp>
      <p:grpSp>
        <p:nvGrpSpPr>
          <p:cNvPr id="12" name="Group 11">
            <a:extLst>
              <a:ext uri="{FF2B5EF4-FFF2-40B4-BE49-F238E27FC236}">
                <a16:creationId xmlns:a16="http://schemas.microsoft.com/office/drawing/2014/main" id="{CBDD0080-549A-31D8-2073-0B61758CB9E4}"/>
              </a:ext>
            </a:extLst>
          </p:cNvPr>
          <p:cNvGrpSpPr/>
          <p:nvPr/>
        </p:nvGrpSpPr>
        <p:grpSpPr>
          <a:xfrm>
            <a:off x="-168166" y="-73572"/>
            <a:ext cx="12675476" cy="7052441"/>
            <a:chOff x="-168166" y="-73572"/>
            <a:chExt cx="12675476" cy="7052441"/>
          </a:xfrm>
        </p:grpSpPr>
        <p:sp>
          <p:nvSpPr>
            <p:cNvPr id="4" name="TextBox 3">
              <a:extLst>
                <a:ext uri="{FF2B5EF4-FFF2-40B4-BE49-F238E27FC236}">
                  <a16:creationId xmlns:a16="http://schemas.microsoft.com/office/drawing/2014/main" id="{F6089946-3256-44A9-9150-D6A975BA9C87}"/>
                </a:ext>
              </a:extLst>
            </p:cNvPr>
            <p:cNvSpPr txBox="1"/>
            <p:nvPr/>
          </p:nvSpPr>
          <p:spPr>
            <a:xfrm>
              <a:off x="6604135" y="3178274"/>
              <a:ext cx="4212624" cy="1354217"/>
            </a:xfrm>
            <a:prstGeom prst="rect">
              <a:avLst/>
            </a:prstGeom>
            <a:noFill/>
          </p:spPr>
          <p:txBody>
            <a:bodyPr wrap="square">
              <a:spAutoFit/>
            </a:bodyPr>
            <a:lstStyle/>
            <a:p>
              <a:pPr>
                <a:spcBef>
                  <a:spcPts val="600"/>
                </a:spcBef>
                <a:buSzPct val="100000"/>
              </a:pPr>
              <a:r>
                <a:rPr lang="en-GB" b="1" dirty="0">
                  <a:solidFill>
                    <a:srgbClr val="006699"/>
                  </a:solidFill>
                  <a:latin typeface="Arial" panose="020B0604020202020204" pitchFamily="34" charset="0"/>
                  <a:cs typeface="Arial" panose="020B0604020202020204" pitchFamily="34" charset="0"/>
                </a:rPr>
                <a:t>3</a:t>
              </a:r>
              <a:r>
                <a:rPr lang="en-GB" sz="1800" b="1" i="0" dirty="0">
                  <a:solidFill>
                    <a:srgbClr val="006699"/>
                  </a:solidFill>
                  <a:effectLst/>
                  <a:latin typeface="Arial" panose="020B0604020202020204" pitchFamily="34" charset="0"/>
                  <a:cs typeface="Arial" panose="020B0604020202020204" pitchFamily="34" charset="0"/>
                </a:rPr>
                <a:t>.1 What is OGC?</a:t>
              </a:r>
            </a:p>
            <a:p>
              <a:pPr>
                <a:spcBef>
                  <a:spcPts val="600"/>
                </a:spcBef>
                <a:buSzPct val="100000"/>
              </a:pPr>
              <a:r>
                <a:rPr lang="en-GB" b="1" dirty="0">
                  <a:solidFill>
                    <a:srgbClr val="006699"/>
                  </a:solidFill>
                  <a:latin typeface="Arial" panose="020B0604020202020204" pitchFamily="34" charset="0"/>
                  <a:cs typeface="Arial" panose="020B0604020202020204" pitchFamily="34" charset="0"/>
                </a:rPr>
                <a:t>3.2 Types of OGC standards</a:t>
              </a:r>
              <a:endParaRPr lang="en-GB" sz="1800" b="1" i="0" dirty="0">
                <a:solidFill>
                  <a:srgbClr val="006699"/>
                </a:solidFill>
                <a:effectLst/>
                <a:latin typeface="Arial" panose="020B0604020202020204" pitchFamily="34" charset="0"/>
                <a:cs typeface="Arial" panose="020B0604020202020204" pitchFamily="34" charset="0"/>
              </a:endParaRPr>
            </a:p>
            <a:p>
              <a:pPr>
                <a:spcBef>
                  <a:spcPts val="600"/>
                </a:spcBef>
                <a:buSzPct val="120000"/>
              </a:pPr>
              <a:r>
                <a:rPr lang="en-GB" sz="1800" b="1" i="0" dirty="0">
                  <a:solidFill>
                    <a:srgbClr val="006699"/>
                  </a:solidFill>
                  <a:effectLst/>
                  <a:latin typeface="Arial" panose="020B0604020202020204" pitchFamily="34" charset="0"/>
                  <a:cs typeface="Arial" panose="020B0604020202020204" pitchFamily="34" charset="0"/>
                </a:rPr>
                <a:t>3.3 OGC and ISO standards compatibility</a:t>
              </a:r>
              <a:endParaRPr lang="en-GB" dirty="0">
                <a:solidFill>
                  <a:srgbClr val="006699"/>
                </a:solidFill>
              </a:endParaRPr>
            </a:p>
          </p:txBody>
        </p:sp>
        <p:sp>
          <p:nvSpPr>
            <p:cNvPr id="11" name="Free-form: Shape 10">
              <a:extLst>
                <a:ext uri="{FF2B5EF4-FFF2-40B4-BE49-F238E27FC236}">
                  <a16:creationId xmlns:a16="http://schemas.microsoft.com/office/drawing/2014/main" id="{34064615-1433-9329-E83C-DB0187BBB882}"/>
                </a:ext>
              </a:extLst>
            </p:cNvPr>
            <p:cNvSpPr/>
            <p:nvPr/>
          </p:nvSpPr>
          <p:spPr>
            <a:xfrm>
              <a:off x="-168166" y="-73572"/>
              <a:ext cx="12675476" cy="7052441"/>
            </a:xfrm>
            <a:custGeom>
              <a:avLst/>
              <a:gdLst>
                <a:gd name="connsiteX0" fmla="*/ 6558456 w 12675476"/>
                <a:gd name="connsiteY0" fmla="*/ 3032235 h 7052441"/>
                <a:gd name="connsiteX1" fmla="*/ 6558456 w 12675476"/>
                <a:gd name="connsiteY1" fmla="*/ 3032236 h 7052441"/>
                <a:gd name="connsiteX2" fmla="*/ 974834 w 12675476"/>
                <a:gd name="connsiteY2" fmla="*/ 3032236 h 7052441"/>
                <a:gd name="connsiteX3" fmla="*/ 974834 w 12675476"/>
                <a:gd name="connsiteY3" fmla="*/ 3878318 h 7052441"/>
                <a:gd name="connsiteX4" fmla="*/ 6558456 w 12675476"/>
                <a:gd name="connsiteY4" fmla="*/ 3878318 h 7052441"/>
                <a:gd name="connsiteX5" fmla="*/ 6558456 w 12675476"/>
                <a:gd name="connsiteY5" fmla="*/ 4866288 h 7052441"/>
                <a:gd name="connsiteX6" fmla="*/ 10573407 w 12675476"/>
                <a:gd name="connsiteY6" fmla="*/ 4866288 h 7052441"/>
                <a:gd name="connsiteX7" fmla="*/ 10573407 w 12675476"/>
                <a:gd name="connsiteY7" fmla="*/ 3032235 h 7052441"/>
                <a:gd name="connsiteX8" fmla="*/ 0 w 12675476"/>
                <a:gd name="connsiteY8" fmla="*/ 0 h 7052441"/>
                <a:gd name="connsiteX9" fmla="*/ 12675476 w 12675476"/>
                <a:gd name="connsiteY9" fmla="*/ 0 h 7052441"/>
                <a:gd name="connsiteX10" fmla="*/ 12675476 w 12675476"/>
                <a:gd name="connsiteY10" fmla="*/ 7052441 h 7052441"/>
                <a:gd name="connsiteX11" fmla="*/ 0 w 12675476"/>
                <a:gd name="connsiteY11" fmla="*/ 7052441 h 70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5476" h="7052441">
                  <a:moveTo>
                    <a:pt x="6558456" y="3032235"/>
                  </a:moveTo>
                  <a:lnTo>
                    <a:pt x="6558456" y="3032236"/>
                  </a:lnTo>
                  <a:lnTo>
                    <a:pt x="974834" y="3032236"/>
                  </a:lnTo>
                  <a:lnTo>
                    <a:pt x="974834" y="3878318"/>
                  </a:lnTo>
                  <a:lnTo>
                    <a:pt x="6558456" y="3878318"/>
                  </a:lnTo>
                  <a:lnTo>
                    <a:pt x="6558456" y="4866288"/>
                  </a:lnTo>
                  <a:lnTo>
                    <a:pt x="10573407" y="4866288"/>
                  </a:lnTo>
                  <a:lnTo>
                    <a:pt x="10573407" y="3032235"/>
                  </a:lnTo>
                  <a:close/>
                  <a:moveTo>
                    <a:pt x="0" y="0"/>
                  </a:moveTo>
                  <a:lnTo>
                    <a:pt x="12675476" y="0"/>
                  </a:lnTo>
                  <a:lnTo>
                    <a:pt x="12675476" y="7052441"/>
                  </a:lnTo>
                  <a:lnTo>
                    <a:pt x="0" y="7052441"/>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80303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4FC10-71D7-1370-9C89-95A7A6707291}"/>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1BEA1D63-7F7A-E7FC-B93A-88741FB0DB34}"/>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23</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1">
            <a:extLst>
              <a:ext uri="{FF2B5EF4-FFF2-40B4-BE49-F238E27FC236}">
                <a16:creationId xmlns:a16="http://schemas.microsoft.com/office/drawing/2014/main" id="{1E4A68F6-F972-2A90-D381-5488CB54AF58}"/>
              </a:ext>
            </a:extLst>
          </p:cNvPr>
          <p:cNvSpPr>
            <a:spLocks noGrp="1"/>
          </p:cNvSpPr>
          <p:nvPr>
            <p:ph type="title"/>
          </p:nvPr>
        </p:nvSpPr>
        <p:spPr>
          <a:xfrm>
            <a:off x="838200" y="278041"/>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What is OGC?</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pic>
        <p:nvPicPr>
          <p:cNvPr id="7" name="Picture 4" descr="OGC® Standards and Supporting Documents | OGC">
            <a:extLst>
              <a:ext uri="{FF2B5EF4-FFF2-40B4-BE49-F238E27FC236}">
                <a16:creationId xmlns:a16="http://schemas.microsoft.com/office/drawing/2014/main" id="{79F87757-0BEE-124C-9D43-980F12029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528" y="483517"/>
            <a:ext cx="3148665" cy="1588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04601B-274B-782B-32E7-A668D12CA62B}"/>
              </a:ext>
            </a:extLst>
          </p:cNvPr>
          <p:cNvSpPr txBox="1"/>
          <p:nvPr/>
        </p:nvSpPr>
        <p:spPr>
          <a:xfrm>
            <a:off x="838199" y="2270871"/>
            <a:ext cx="10389781" cy="2954655"/>
          </a:xfrm>
          <a:prstGeom prst="rect">
            <a:avLst/>
          </a:prstGeom>
          <a:noFill/>
        </p:spPr>
        <p:txBody>
          <a:bodyPr wrap="square">
            <a:spAutoFit/>
          </a:bodyPr>
          <a:lstStyle/>
          <a:p>
            <a:pPr marL="342900" indent="-342900">
              <a:spcBef>
                <a:spcPts val="600"/>
              </a:spcBef>
              <a:spcAft>
                <a:spcPts val="600"/>
              </a:spcAft>
              <a:buSzPct val="120000"/>
              <a:buFont typeface="Arial" panose="020B0604020202020204" pitchFamily="34" charset="0"/>
              <a:buChar char="•"/>
            </a:pPr>
            <a:r>
              <a:rPr lang="en-GB" sz="1700" b="1" dirty="0">
                <a:latin typeface="Calibri" panose="020F0502020204030204" pitchFamily="34" charset="0"/>
                <a:ea typeface="Calibri" panose="020F0502020204030204" pitchFamily="34" charset="0"/>
                <a:cs typeface="Calibri" panose="020F0502020204030204" pitchFamily="34" charset="0"/>
              </a:rPr>
              <a:t>OGC</a:t>
            </a:r>
            <a:r>
              <a:rPr lang="en-GB" sz="1700" dirty="0">
                <a:latin typeface="Calibri" panose="020F0502020204030204" pitchFamily="34" charset="0"/>
                <a:ea typeface="Calibri" panose="020F0502020204030204" pitchFamily="34" charset="0"/>
                <a:cs typeface="Calibri" panose="020F0502020204030204" pitchFamily="34" charset="0"/>
              </a:rPr>
              <a:t> </a:t>
            </a:r>
            <a:r>
              <a:rPr lang="en-GB" sz="1700" b="1" dirty="0">
                <a:latin typeface="Calibri" panose="020F0502020204030204" pitchFamily="34" charset="0"/>
                <a:ea typeface="Calibri" panose="020F0502020204030204" pitchFamily="34" charset="0"/>
                <a:cs typeface="Calibri" panose="020F0502020204030204" pitchFamily="34" charset="0"/>
              </a:rPr>
              <a:t>mission</a:t>
            </a:r>
            <a:r>
              <a:rPr lang="en-GB" sz="1700" dirty="0">
                <a:latin typeface="Calibri" panose="020F0502020204030204" pitchFamily="34" charset="0"/>
                <a:ea typeface="Calibri" panose="020F0502020204030204" pitchFamily="34" charset="0"/>
                <a:cs typeface="Calibri" panose="020F0502020204030204" pitchFamily="34" charset="0"/>
              </a:rPr>
              <a:t> is to </a:t>
            </a:r>
            <a:r>
              <a:rPr lang="en-GB" sz="1700" i="0" dirty="0">
                <a:effectLst/>
                <a:latin typeface="Calibri" panose="020F0502020204030204" pitchFamily="34" charset="0"/>
                <a:ea typeface="Calibri" panose="020F0502020204030204" pitchFamily="34" charset="0"/>
                <a:cs typeface="Calibri" panose="020F0502020204030204" pitchFamily="34" charset="0"/>
              </a:rPr>
              <a:t>develop open </a:t>
            </a:r>
            <a:r>
              <a:rPr lang="en-GB" sz="1700" b="1" i="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free of charge </a:t>
            </a:r>
            <a:r>
              <a:rPr lang="en-GB" sz="1700" i="0" dirty="0">
                <a:effectLst/>
                <a:latin typeface="Calibri" panose="020F0502020204030204" pitchFamily="34" charset="0"/>
                <a:ea typeface="Calibri" panose="020F0502020204030204" pitchFamily="34" charset="0"/>
                <a:cs typeface="Calibri" panose="020F0502020204030204" pitchFamily="34" charset="0"/>
              </a:rPr>
              <a:t>standards that </a:t>
            </a:r>
            <a:r>
              <a:rPr lang="en-GB" sz="1700" dirty="0">
                <a:latin typeface="Calibri" panose="020F0502020204030204" pitchFamily="34" charset="0"/>
                <a:ea typeface="Calibri" panose="020F0502020204030204" pitchFamily="34" charset="0"/>
                <a:cs typeface="Calibri" panose="020F0502020204030204" pitchFamily="34" charset="0"/>
              </a:rPr>
              <a:t>“enable interoperability</a:t>
            </a:r>
            <a:r>
              <a:rPr lang="en-GB" sz="1700" i="0" baseline="30000" dirty="0">
                <a:latin typeface="Calibri" panose="020F0502020204030204" pitchFamily="34" charset="0"/>
                <a:ea typeface="Calibri" panose="020F0502020204030204" pitchFamily="34" charset="0"/>
                <a:cs typeface="Calibri" panose="020F0502020204030204" pitchFamily="34" charset="0"/>
              </a:rPr>
              <a:t>1</a:t>
            </a:r>
            <a:r>
              <a:rPr lang="en-GB" sz="1700" dirty="0">
                <a:latin typeface="Calibri" panose="020F0502020204030204" pitchFamily="34" charset="0"/>
                <a:ea typeface="Calibri" panose="020F0502020204030204" pitchFamily="34" charset="0"/>
                <a:cs typeface="Calibri" panose="020F0502020204030204" pitchFamily="34" charset="0"/>
              </a:rPr>
              <a:t> and seamless integration of geospatial information, geoprocessing software, and geospatial services”</a:t>
            </a:r>
            <a:r>
              <a:rPr lang="en-GB" sz="1700" i="0" baseline="30000" dirty="0">
                <a:latin typeface="Calibri" panose="020F0502020204030204" pitchFamily="34" charset="0"/>
                <a:ea typeface="Calibri" panose="020F0502020204030204" pitchFamily="34" charset="0"/>
                <a:cs typeface="Calibri" panose="020F0502020204030204" pitchFamily="34" charset="0"/>
              </a:rPr>
              <a:t>2</a:t>
            </a:r>
          </a:p>
          <a:p>
            <a:pPr marL="342900" indent="-342900">
              <a:spcBef>
                <a:spcPts val="600"/>
              </a:spcBef>
              <a:spcAft>
                <a:spcPts val="600"/>
              </a:spcAft>
              <a:buSzPct val="120000"/>
              <a:buFont typeface="Arial" panose="020B0604020202020204" pitchFamily="34" charset="0"/>
              <a:buChar char="•"/>
            </a:pPr>
            <a:r>
              <a:rPr lang="en-GB" sz="1700" b="1" dirty="0">
                <a:latin typeface="Calibri" panose="020F0502020204030204" pitchFamily="34" charset="0"/>
                <a:ea typeface="Calibri" panose="020F0502020204030204" pitchFamily="34" charset="0"/>
                <a:cs typeface="Calibri" panose="020F0502020204030204" pitchFamily="34" charset="0"/>
              </a:rPr>
              <a:t>OGC standards </a:t>
            </a:r>
            <a:r>
              <a:rPr lang="en-GB" sz="1700" dirty="0">
                <a:latin typeface="Calibri" panose="020F0502020204030204" pitchFamily="34" charset="0"/>
                <a:ea typeface="Calibri" panose="020F0502020204030204" pitchFamily="34" charset="0"/>
                <a:cs typeface="Calibri" panose="020F0502020204030204" pitchFamily="34" charset="0"/>
              </a:rPr>
              <a:t>are internationally recognized technical documents, developed by OGC, that describe specifications and protocols to ensure optimal interoperability of different geospatial systems</a:t>
            </a:r>
            <a:r>
              <a:rPr lang="en-GB" sz="1700" i="0" baseline="30000" dirty="0">
                <a:latin typeface="Calibri" panose="020F0502020204030204" pitchFamily="34" charset="0"/>
                <a:ea typeface="Calibri" panose="020F0502020204030204" pitchFamily="34" charset="0"/>
                <a:cs typeface="Calibri" panose="020F0502020204030204" pitchFamily="34" charset="0"/>
              </a:rPr>
              <a:t>2</a:t>
            </a:r>
            <a:endParaRPr lang="en-GB" sz="17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SzPct val="120000"/>
              <a:buFont typeface="Arial" panose="020B0604020202020204" pitchFamily="34" charset="0"/>
              <a:buChar char="•"/>
            </a:pPr>
            <a:r>
              <a:rPr lang="en-GB" sz="1700" b="1" dirty="0">
                <a:latin typeface="Calibri" panose="020F0502020204030204" pitchFamily="34" charset="0"/>
                <a:ea typeface="Calibri" panose="020F0502020204030204" pitchFamily="34" charset="0"/>
                <a:cs typeface="Calibri" panose="020F0502020204030204" pitchFamily="34" charset="0"/>
              </a:rPr>
              <a:t>OGC</a:t>
            </a:r>
            <a:r>
              <a:rPr lang="en-GB" sz="1700" dirty="0">
                <a:latin typeface="Calibri" panose="020F0502020204030204" pitchFamily="34" charset="0"/>
                <a:ea typeface="Calibri" panose="020F0502020204030204" pitchFamily="34" charset="0"/>
                <a:cs typeface="Calibri" panose="020F0502020204030204" pitchFamily="34" charset="0"/>
              </a:rPr>
              <a:t> has </a:t>
            </a:r>
          </a:p>
          <a:p>
            <a:pPr marL="800100" lvl="1" indent="-342900">
              <a:spcBef>
                <a:spcPts val="600"/>
              </a:spcBef>
              <a:spcAft>
                <a:spcPts val="600"/>
              </a:spcAft>
              <a:buSzPct val="80000"/>
              <a:buFont typeface="Courier New" panose="02070309020205020404" pitchFamily="49" charset="0"/>
              <a:buChar char="o"/>
            </a:pPr>
            <a:r>
              <a:rPr lang="en-GB" sz="1700" b="1" dirty="0">
                <a:latin typeface="Calibri" panose="020F0502020204030204" pitchFamily="34" charset="0"/>
                <a:ea typeface="Calibri" panose="020F0502020204030204" pitchFamily="34" charset="0"/>
                <a:cs typeface="Calibri" panose="020F0502020204030204" pitchFamily="34" charset="0"/>
              </a:rPr>
              <a:t>500+ members </a:t>
            </a:r>
            <a:r>
              <a:rPr lang="en-GB" sz="1700" dirty="0">
                <a:latin typeface="Calibri" panose="020F0502020204030204" pitchFamily="34" charset="0"/>
                <a:ea typeface="Calibri" panose="020F0502020204030204" pitchFamily="34" charset="0"/>
                <a:cs typeface="Calibri" panose="020F0502020204030204" pitchFamily="34" charset="0"/>
              </a:rPr>
              <a:t>including vendors, government agencies, universities and research institutions (as of 2017)</a:t>
            </a:r>
            <a:r>
              <a:rPr lang="en-GB" sz="1700" i="0" baseline="30000" dirty="0">
                <a:latin typeface="Calibri" panose="020F0502020204030204" pitchFamily="34" charset="0"/>
                <a:ea typeface="Calibri" panose="020F0502020204030204" pitchFamily="34" charset="0"/>
                <a:cs typeface="Calibri" panose="020F0502020204030204" pitchFamily="34" charset="0"/>
              </a:rPr>
              <a:t>3</a:t>
            </a:r>
          </a:p>
          <a:p>
            <a:pPr marL="800100" lvl="1" indent="-342900">
              <a:spcBef>
                <a:spcPts val="600"/>
              </a:spcBef>
              <a:spcAft>
                <a:spcPts val="600"/>
              </a:spcAft>
              <a:buSzPct val="80000"/>
              <a:buFont typeface="Courier New" panose="02070309020205020404" pitchFamily="49" charset="0"/>
              <a:buChar char="o"/>
            </a:pPr>
            <a:r>
              <a:rPr lang="en-GB" sz="1700" b="1" dirty="0">
                <a:latin typeface="Calibri" panose="020F0502020204030204" pitchFamily="34" charset="0"/>
                <a:ea typeface="Calibri" panose="020F0502020204030204" pitchFamily="34" charset="0"/>
                <a:cs typeface="Calibri" panose="020F0502020204030204" pitchFamily="34" charset="0"/>
              </a:rPr>
              <a:t>50+ standards</a:t>
            </a:r>
            <a:r>
              <a:rPr lang="en-GB" sz="1700" i="0" baseline="30000" dirty="0">
                <a:latin typeface="Calibri" panose="020F0502020204030204" pitchFamily="34" charset="0"/>
                <a:ea typeface="Calibri" panose="020F0502020204030204" pitchFamily="34" charset="0"/>
                <a:cs typeface="Calibri" panose="020F0502020204030204" pitchFamily="34" charset="0"/>
              </a:rPr>
              <a:t>4 5</a:t>
            </a:r>
            <a:endParaRPr lang="en-GB" sz="1700" b="1"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SzPct val="120000"/>
              <a:buFont typeface="Arial" panose="020B0604020202020204" pitchFamily="34" charset="0"/>
              <a:buChar char="•"/>
            </a:pPr>
            <a:r>
              <a:rPr lang="en-GB" sz="1700" b="1" dirty="0">
                <a:latin typeface="Calibri" panose="020F0502020204030204" pitchFamily="34" charset="0"/>
                <a:ea typeface="Calibri" panose="020F0502020204030204" pitchFamily="34" charset="0"/>
                <a:cs typeface="Calibri" panose="020F0502020204030204" pitchFamily="34" charset="0"/>
              </a:rPr>
              <a:t>OGC </a:t>
            </a:r>
            <a:r>
              <a:rPr lang="en-GB" sz="1700" dirty="0">
                <a:latin typeface="Calibri" panose="020F0502020204030204" pitchFamily="34" charset="0"/>
                <a:ea typeface="Calibri" panose="020F0502020204030204" pitchFamily="34" charset="0"/>
                <a:cs typeface="Calibri" panose="020F0502020204030204" pitchFamily="34" charset="0"/>
              </a:rPr>
              <a:t>closely cooperates with </a:t>
            </a:r>
            <a:r>
              <a:rPr lang="en-GB" sz="1700" b="1" dirty="0">
                <a:latin typeface="Calibri" panose="020F0502020204030204" pitchFamily="34" charset="0"/>
                <a:ea typeface="Calibri" panose="020F0502020204030204" pitchFamily="34" charset="0"/>
                <a:cs typeface="Calibri" panose="020F0502020204030204" pitchFamily="34" charset="0"/>
              </a:rPr>
              <a:t>ISO</a:t>
            </a:r>
            <a:r>
              <a:rPr lang="en-GB" sz="1700" dirty="0">
                <a:latin typeface="Calibri" panose="020F0502020204030204" pitchFamily="34" charset="0"/>
                <a:ea typeface="Calibri" panose="020F0502020204030204" pitchFamily="34" charset="0"/>
                <a:cs typeface="Calibri" panose="020F0502020204030204" pitchFamily="34" charset="0"/>
              </a:rPr>
              <a:t> and other standards developing organisations</a:t>
            </a:r>
            <a:endParaRPr lang="en-GB" sz="1700" b="0" i="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74D8D99-3A9E-E39E-B1C3-7CBF5395E8F3}"/>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00D03EB-759D-60F1-70D5-ECA2D80E7EF2}"/>
              </a:ext>
            </a:extLst>
          </p:cNvPr>
          <p:cNvSpPr/>
          <p:nvPr/>
        </p:nvSpPr>
        <p:spPr>
          <a:xfrm>
            <a:off x="9448227" y="5975121"/>
            <a:ext cx="2377713" cy="798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34169DC-C50C-077E-BB09-7B655DCC078F}"/>
              </a:ext>
            </a:extLst>
          </p:cNvPr>
          <p:cNvSpPr txBox="1"/>
          <p:nvPr/>
        </p:nvSpPr>
        <p:spPr>
          <a:xfrm>
            <a:off x="845819" y="5676856"/>
            <a:ext cx="10918374" cy="697627"/>
          </a:xfrm>
          <a:prstGeom prst="rect">
            <a:avLst/>
          </a:prstGeom>
          <a:noFill/>
        </p:spPr>
        <p:txBody>
          <a:bodyPr wrap="square">
            <a:spAutoFit/>
          </a:bodyPr>
          <a:lstStyle/>
          <a:p>
            <a:pPr marL="228600" indent="-228600">
              <a:spcBef>
                <a:spcPts val="100"/>
              </a:spcBef>
              <a:buFontTx/>
              <a:buAutoNum type="arabicPeriod"/>
            </a:pPr>
            <a:r>
              <a:rPr kumimoji="0" lang="en-GB" altLang="en-US" sz="600" b="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Interoperability</a:t>
            </a:r>
            <a:r>
              <a:rPr lang="en-GB" altLang="en-US" sz="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is</a:t>
            </a:r>
            <a:r>
              <a:rPr kumimoji="0" lang="en-GB" altLang="en-US" sz="600" b="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the ability of two or more components or services to exchange and mutually utilize information without affecting their functionality or performance. Interoperability implies the integration and compatibility of those components or services (e.g., geodetic devices, data formats, standards). Source:  </a:t>
            </a: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International Organization for Standardization. "ISO/IEC TR 15944-14:2020 Information technology — Business operational view — Part 14: Open-</a:t>
            </a:r>
            <a:r>
              <a:rPr lang="en-GB" sz="600" b="0" i="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edi</a:t>
            </a: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reference model and cloud computing architecture." 1st ed., https://www.iso.org/standard/73177.html. Accessed 4 February 2025.</a:t>
            </a:r>
            <a:endParaRPr kumimoji="0" lang="en-GB" altLang="en-US" sz="600" b="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228600" indent="-228600">
              <a:spcBef>
                <a:spcPts val="100"/>
              </a:spcBef>
              <a:buFontTx/>
              <a:buAutoNum type="arabicPeriod"/>
            </a:pPr>
            <a:r>
              <a:rPr kumimoji="0" lang="en-US" altLang="en-US" sz="600" b="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Open Geospatial Consortium. "OGC - Open Geospatial Consortium.", https://www.ogc.org/. Accessed 9 January 2025. </a:t>
            </a:r>
          </a:p>
          <a:p>
            <a:pPr marL="228600" indent="-228600">
              <a:spcBef>
                <a:spcPts val="100"/>
              </a:spcBef>
              <a:buFontTx/>
              <a:buAutoNum type="arabicPeriod"/>
            </a:pPr>
            <a:r>
              <a:rPr kumimoji="0" lang="en-US" altLang="en-US" sz="600" b="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Bermudez, L. “New frontiers on open standards for geo-spatial science.”, Geo-Spatial Information Science, 20(2), 126-133. </a:t>
            </a:r>
            <a:r>
              <a:rPr kumimoji="0" lang="en-US" altLang="en-US" sz="600" b="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https://doi.org/10.1080/10095020.2017.1325613</a:t>
            </a:r>
            <a:r>
              <a:rPr kumimoji="0" lang="en-US" altLang="en-US" sz="600" b="0" u="none"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2017.</a:t>
            </a:r>
          </a:p>
          <a:p>
            <a:pPr marL="228600" indent="-228600">
              <a:spcBef>
                <a:spcPts val="100"/>
              </a:spcBef>
              <a:buFontTx/>
              <a:buAutoNum type="arabicPeriod"/>
            </a:pP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Simmons, S. “OGC and the Relevance of Standards for Environmental Matters.” Open Geospatial Consortium. https://www.landcareresearch.co.nz/assets/Events/Link-series/OGC_relevance_standards_environmental_matters.pdf, 2017.</a:t>
            </a:r>
          </a:p>
          <a:p>
            <a:pPr marL="228600" indent="-228600">
              <a:spcBef>
                <a:spcPts val="100"/>
              </a:spcBef>
              <a:buFontTx/>
              <a:buAutoNum type="arabicPeriod"/>
            </a:pPr>
            <a:r>
              <a:rPr kumimoji="0" lang="en-GB" altLang="en-US" sz="600" b="0"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Open Geospatial Consortium. “Progress of Official OGC Standards”, </a:t>
            </a:r>
            <a:r>
              <a:rPr kumimoji="0" lang="en-GB" altLang="en-US" sz="600" b="0"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https://portal.ogc.org/public_ogc/standards/standards_workflow.php?bg=1</a:t>
            </a:r>
            <a:r>
              <a:rPr kumimoji="0" lang="en-GB" altLang="en-US" sz="600" b="0"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Accessed February 7, 2025.</a:t>
            </a:r>
            <a:endParaRPr kumimoji="0" lang="en-US" altLang="en-US" sz="600" b="0"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8FB9188-AA1A-5BF7-2C0E-418571018994}"/>
              </a:ext>
            </a:extLst>
          </p:cNvPr>
          <p:cNvSpPr txBox="1"/>
          <p:nvPr/>
        </p:nvSpPr>
        <p:spPr>
          <a:xfrm>
            <a:off x="838200" y="1363794"/>
            <a:ext cx="7077740" cy="615553"/>
          </a:xfrm>
          <a:prstGeom prst="rect">
            <a:avLst/>
          </a:prstGeom>
          <a:noFill/>
        </p:spPr>
        <p:txBody>
          <a:bodyPr wrap="square">
            <a:spAutoFit/>
          </a:bodyPr>
          <a:lstStyle/>
          <a:p>
            <a:pPr marL="342900" indent="-342900">
              <a:spcBef>
                <a:spcPts val="600"/>
              </a:spcBef>
              <a:spcAft>
                <a:spcPts val="600"/>
              </a:spcAft>
              <a:buSzPct val="120000"/>
              <a:buFont typeface="Arial" panose="020B0604020202020204" pitchFamily="34" charset="0"/>
              <a:buChar char="•"/>
            </a:pPr>
            <a:r>
              <a:rPr lang="en-GB" sz="1700" b="1" i="0" dirty="0">
                <a:effectLst/>
                <a:latin typeface="Calibri" panose="020F0502020204030204" pitchFamily="34" charset="0"/>
                <a:ea typeface="Calibri" panose="020F0502020204030204" pitchFamily="34" charset="0"/>
                <a:cs typeface="Calibri" panose="020F0502020204030204" pitchFamily="34" charset="0"/>
              </a:rPr>
              <a:t>Open Geospatial Consortium </a:t>
            </a:r>
            <a:r>
              <a:rPr lang="en-GB" sz="1700" i="0" dirty="0">
                <a:effectLst/>
                <a:latin typeface="Calibri" panose="020F0502020204030204" pitchFamily="34" charset="0"/>
                <a:ea typeface="Calibri" panose="020F0502020204030204" pitchFamily="34" charset="0"/>
                <a:cs typeface="Calibri" panose="020F0502020204030204" pitchFamily="34" charset="0"/>
              </a:rPr>
              <a:t>(OGC) is a non-profit international voluntary </a:t>
            </a:r>
            <a:r>
              <a:rPr lang="en-US" sz="1700" dirty="0">
                <a:effectLst/>
                <a:latin typeface="Calibri" panose="020F0502020204030204" pitchFamily="34" charset="0"/>
                <a:ea typeface="Calibri" panose="020F0502020204030204" pitchFamily="34" charset="0"/>
                <a:cs typeface="Calibri" panose="020F0502020204030204" pitchFamily="34" charset="0"/>
              </a:rPr>
              <a:t>open-membership consensus standards </a:t>
            </a:r>
            <a:r>
              <a:rPr lang="en-GB" sz="1700" i="0" dirty="0">
                <a:effectLst/>
                <a:latin typeface="Calibri" panose="020F0502020204030204" pitchFamily="34" charset="0"/>
                <a:ea typeface="Calibri" panose="020F0502020204030204" pitchFamily="34" charset="0"/>
                <a:cs typeface="Calibri" panose="020F0502020204030204" pitchFamily="34" charset="0"/>
              </a:rPr>
              <a:t>organisation founded in 1994</a:t>
            </a:r>
            <a:endParaRPr lang="en-GB" sz="1700" b="0"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747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58654-A764-1974-131B-441E5E5B9AFE}"/>
            </a:ext>
          </a:extLst>
        </p:cNvPr>
        <p:cNvGrpSpPr/>
        <p:nvPr/>
      </p:nvGrpSpPr>
      <p:grpSpPr>
        <a:xfrm>
          <a:off x="0" y="0"/>
          <a:ext cx="0" cy="0"/>
          <a:chOff x="0" y="0"/>
          <a:chExt cx="0" cy="0"/>
        </a:xfrm>
      </p:grpSpPr>
      <p:sp>
        <p:nvSpPr>
          <p:cNvPr id="37" name="Rectangle 36">
            <a:extLst>
              <a:ext uri="{FF2B5EF4-FFF2-40B4-BE49-F238E27FC236}">
                <a16:creationId xmlns:a16="http://schemas.microsoft.com/office/drawing/2014/main" id="{E40D9998-7418-5E3E-167F-E64C23AB022E}"/>
              </a:ext>
            </a:extLst>
          </p:cNvPr>
          <p:cNvSpPr/>
          <p:nvPr/>
        </p:nvSpPr>
        <p:spPr>
          <a:xfrm>
            <a:off x="9307977" y="5921220"/>
            <a:ext cx="2377713" cy="9137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8D0C0997-56FB-C337-E2A0-C13CAF769EA0}"/>
              </a:ext>
            </a:extLst>
          </p:cNvPr>
          <p:cNvSpPr/>
          <p:nvPr/>
        </p:nvSpPr>
        <p:spPr>
          <a:xfrm>
            <a:off x="274792" y="5968288"/>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A9A4F83B-23B6-A70C-DB3E-01412506C119}"/>
              </a:ext>
            </a:extLst>
          </p:cNvPr>
          <p:cNvSpPr>
            <a:spLocks noGrp="1"/>
          </p:cNvSpPr>
          <p:nvPr>
            <p:ph type="ftr" sz="quarter" idx="11"/>
          </p:nvPr>
        </p:nvSpPr>
        <p:spPr/>
        <p:txBody>
          <a:bodyPr/>
          <a:lstStyle/>
          <a:p>
            <a:fld id="{47DF31F5-2E7D-4A97-961F-21FABE93410E}" type="slidenum">
              <a:rPr lang="de-DE" sz="1000" smtClean="0"/>
              <a:t>24</a:t>
            </a:fld>
            <a:endParaRPr lang="de-DE" sz="1000" dirty="0"/>
          </a:p>
        </p:txBody>
      </p:sp>
      <p:sp>
        <p:nvSpPr>
          <p:cNvPr id="3" name="Titel 1">
            <a:extLst>
              <a:ext uri="{FF2B5EF4-FFF2-40B4-BE49-F238E27FC236}">
                <a16:creationId xmlns:a16="http://schemas.microsoft.com/office/drawing/2014/main" id="{36F4A70F-69DD-C14C-3180-D99E1F9DC060}"/>
              </a:ext>
            </a:extLst>
          </p:cNvPr>
          <p:cNvSpPr>
            <a:spLocks noGrp="1"/>
          </p:cNvSpPr>
          <p:nvPr>
            <p:ph type="title"/>
          </p:nvPr>
        </p:nvSpPr>
        <p:spPr>
          <a:xfrm>
            <a:off x="296044" y="13801"/>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Functional areas of OGC standards</a:t>
            </a:r>
            <a:r>
              <a:rPr lang="en-GB" sz="1400" b="1" baseline="85000" dirty="0">
                <a:latin typeface="Calibri" panose="020F0502020204030204" pitchFamily="34" charset="0"/>
                <a:ea typeface="Calibri" panose="020F0502020204030204" pitchFamily="34" charset="0"/>
                <a:cs typeface="Calibri" panose="020F0502020204030204" pitchFamily="34" charset="0"/>
              </a:rPr>
              <a:t>1 2 </a:t>
            </a:r>
            <a:endParaRPr lang="de-DE" sz="1400" b="1" baseline="85000" dirty="0">
              <a:latin typeface="Calibri" panose="020F0502020204030204" pitchFamily="34" charset="0"/>
              <a:ea typeface="Calibri" panose="020F0502020204030204" pitchFamily="34" charset="0"/>
              <a:cs typeface="Calibri" panose="020F0502020204030204" pitchFamily="34" charset="0"/>
            </a:endParaRPr>
          </a:p>
        </p:txBody>
      </p:sp>
      <p:grpSp>
        <p:nvGrpSpPr>
          <p:cNvPr id="46" name="Group 45">
            <a:extLst>
              <a:ext uri="{FF2B5EF4-FFF2-40B4-BE49-F238E27FC236}">
                <a16:creationId xmlns:a16="http://schemas.microsoft.com/office/drawing/2014/main" id="{D45EFACD-1FF2-9AA9-FC4D-24F28DE2FD81}"/>
              </a:ext>
            </a:extLst>
          </p:cNvPr>
          <p:cNvGrpSpPr/>
          <p:nvPr/>
        </p:nvGrpSpPr>
        <p:grpSpPr>
          <a:xfrm>
            <a:off x="366489" y="3477223"/>
            <a:ext cx="11373519" cy="1156439"/>
            <a:chOff x="312171" y="3567535"/>
            <a:chExt cx="11373519" cy="1156439"/>
          </a:xfrm>
        </p:grpSpPr>
        <p:sp>
          <p:nvSpPr>
            <p:cNvPr id="16" name="Rectangle 15">
              <a:extLst>
                <a:ext uri="{FF2B5EF4-FFF2-40B4-BE49-F238E27FC236}">
                  <a16:creationId xmlns:a16="http://schemas.microsoft.com/office/drawing/2014/main" id="{10E9EB45-C158-B9B0-27E3-76BF18A26145}"/>
                </a:ext>
              </a:extLst>
            </p:cNvPr>
            <p:cNvSpPr/>
            <p:nvPr/>
          </p:nvSpPr>
          <p:spPr>
            <a:xfrm>
              <a:off x="344096" y="3567535"/>
              <a:ext cx="11341594" cy="1156439"/>
            </a:xfrm>
            <a:prstGeom prst="rect">
              <a:avLst/>
            </a:prstGeom>
            <a:solidFill>
              <a:srgbClr val="99CCFF">
                <a:alpha val="69804"/>
              </a:srgbClr>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2" name="Rectangle 1">
              <a:extLst>
                <a:ext uri="{FF2B5EF4-FFF2-40B4-BE49-F238E27FC236}">
                  <a16:creationId xmlns:a16="http://schemas.microsoft.com/office/drawing/2014/main" id="{9F435B47-2FE4-26CE-810B-3025DA809CFB}"/>
                </a:ext>
              </a:extLst>
            </p:cNvPr>
            <p:cNvSpPr/>
            <p:nvPr/>
          </p:nvSpPr>
          <p:spPr>
            <a:xfrm>
              <a:off x="1226088" y="3630849"/>
              <a:ext cx="5133865" cy="1031813"/>
            </a:xfrm>
            <a:prstGeom prst="rect">
              <a:avLst/>
            </a:prstGeom>
            <a:solidFill>
              <a:srgbClr val="0476C8"/>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39" name="Rectangle 38">
              <a:extLst>
                <a:ext uri="{FF2B5EF4-FFF2-40B4-BE49-F238E27FC236}">
                  <a16:creationId xmlns:a16="http://schemas.microsoft.com/office/drawing/2014/main" id="{BD228EE0-448B-5533-1172-C2C2BF519969}"/>
                </a:ext>
              </a:extLst>
            </p:cNvPr>
            <p:cNvSpPr/>
            <p:nvPr/>
          </p:nvSpPr>
          <p:spPr>
            <a:xfrm>
              <a:off x="6468978" y="3629592"/>
              <a:ext cx="5133865" cy="1031813"/>
            </a:xfrm>
            <a:prstGeom prst="rect">
              <a:avLst/>
            </a:prstGeom>
            <a:solidFill>
              <a:srgbClr val="0476C8"/>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13" name="TextBox 12">
              <a:extLst>
                <a:ext uri="{FF2B5EF4-FFF2-40B4-BE49-F238E27FC236}">
                  <a16:creationId xmlns:a16="http://schemas.microsoft.com/office/drawing/2014/main" id="{2FAF0DED-A364-53F4-1CA5-A8C4B6E33A0A}"/>
                </a:ext>
              </a:extLst>
            </p:cNvPr>
            <p:cNvSpPr txBox="1"/>
            <p:nvPr/>
          </p:nvSpPr>
          <p:spPr>
            <a:xfrm>
              <a:off x="6482671" y="3651279"/>
              <a:ext cx="5106620" cy="1019766"/>
            </a:xfrm>
            <a:prstGeom prst="rect">
              <a:avLst/>
            </a:prstGeom>
            <a:noFill/>
          </p:spPr>
          <p:txBody>
            <a:bodyPr wrap="square">
              <a:spAutoFit/>
            </a:bodyPr>
            <a:lstStyle/>
            <a:p>
              <a:pPr>
                <a:lnSpc>
                  <a:spcPct val="90000"/>
                </a:lnSpc>
                <a:spcBef>
                  <a:spcPts val="200"/>
                </a:spcBef>
              </a:pPr>
              <a:r>
                <a:rPr lang="en-GB" sz="1400" b="1" i="0" dirty="0">
                  <a:solidFill>
                    <a:schemeClr val="bg1"/>
                  </a:solidFill>
                  <a:effectLst/>
                  <a:latin typeface="Arial" panose="020B0604020202020204" pitchFamily="34" charset="0"/>
                  <a:cs typeface="Arial" panose="020B0604020202020204" pitchFamily="34" charset="0"/>
                </a:rPr>
                <a:t>Data Models and Encodings – Domain Specific</a:t>
              </a:r>
            </a:p>
            <a:p>
              <a:pPr marL="171450" indent="-171450">
                <a:lnSpc>
                  <a:spcPct val="90000"/>
                </a:lnSpc>
                <a:spcBef>
                  <a:spcPts val="1000"/>
                </a:spcBef>
                <a:buFont typeface="Arial" panose="020B0604020202020204" pitchFamily="34" charset="0"/>
                <a:buChar char="•"/>
              </a:pPr>
              <a:r>
                <a:rPr lang="en-GB" sz="1000" i="0" dirty="0">
                  <a:solidFill>
                    <a:schemeClr val="bg1"/>
                  </a:solidFill>
                  <a:effectLst/>
                  <a:latin typeface="Arial" panose="020B0604020202020204" pitchFamily="34" charset="0"/>
                  <a:cs typeface="Arial" panose="020B0604020202020204" pitchFamily="34" charset="0"/>
                </a:rPr>
                <a:t>Standards to organise information </a:t>
              </a:r>
              <a:r>
                <a:rPr lang="en-GB" sz="1000" dirty="0">
                  <a:solidFill>
                    <a:schemeClr val="bg1"/>
                  </a:solidFill>
                  <a:latin typeface="Arial" panose="020B0604020202020204" pitchFamily="34" charset="0"/>
                  <a:cs typeface="Arial" panose="020B0604020202020204" pitchFamily="34" charset="0"/>
                </a:rPr>
                <a:t>by defining geospatial data structures and their relationships</a:t>
              </a:r>
            </a:p>
            <a:p>
              <a:pPr marL="171450" indent="-171450">
                <a:lnSpc>
                  <a:spcPct val="90000"/>
                </a:lnSpc>
                <a:spcBef>
                  <a:spcPts val="2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Facilitate information exchange within a specific domain across different systems</a:t>
              </a:r>
              <a:endParaRPr lang="en-GB" sz="1000" i="0" dirty="0">
                <a:solidFill>
                  <a:schemeClr val="bg1"/>
                </a:solidFill>
                <a:effectLst/>
                <a:latin typeface="Arial" panose="020B0604020202020204" pitchFamily="34" charset="0"/>
                <a:cs typeface="Arial" panose="020B0604020202020204" pitchFamily="34" charset="0"/>
              </a:endParaRPr>
            </a:p>
            <a:p>
              <a:pPr marL="171450" indent="-171450">
                <a:lnSpc>
                  <a:spcPct val="90000"/>
                </a:lnSpc>
                <a:spcBef>
                  <a:spcPts val="2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E.g., </a:t>
              </a:r>
              <a:r>
                <a:rPr lang="en-GB" sz="1000" dirty="0" err="1">
                  <a:solidFill>
                    <a:schemeClr val="bg1"/>
                  </a:solidFill>
                  <a:latin typeface="Arial" panose="020B0604020202020204" pitchFamily="34" charset="0"/>
                  <a:cs typeface="Arial" panose="020B0604020202020204" pitchFamily="34" charset="0"/>
                </a:rPr>
                <a:t>CityGML</a:t>
              </a:r>
              <a:r>
                <a:rPr lang="en-GB" sz="1000" dirty="0">
                  <a:solidFill>
                    <a:schemeClr val="bg1"/>
                  </a:solidFill>
                  <a:latin typeface="Arial" panose="020B0604020202020204" pitchFamily="34" charset="0"/>
                  <a:cs typeface="Arial" panose="020B0604020202020204" pitchFamily="34" charset="0"/>
                </a:rPr>
                <a:t>, OGC </a:t>
              </a:r>
              <a:r>
                <a:rPr lang="en-GB" sz="1000" dirty="0" err="1">
                  <a:solidFill>
                    <a:schemeClr val="bg1"/>
                  </a:solidFill>
                  <a:latin typeface="Arial" panose="020B0604020202020204" pitchFamily="34" charset="0"/>
                  <a:cs typeface="Arial" panose="020B0604020202020204" pitchFamily="34" charset="0"/>
                </a:rPr>
                <a:t>WaterML</a:t>
              </a:r>
              <a:r>
                <a:rPr lang="en-GB" sz="1000" dirty="0">
                  <a:solidFill>
                    <a:schemeClr val="bg1"/>
                  </a:solidFill>
                  <a:latin typeface="Arial" panose="020B0604020202020204" pitchFamily="34" charset="0"/>
                  <a:cs typeface="Arial" panose="020B0604020202020204" pitchFamily="34" charset="0"/>
                </a:rPr>
                <a:t>, OGC </a:t>
              </a:r>
              <a:r>
                <a:rPr lang="en-GB" sz="1000" dirty="0" err="1">
                  <a:solidFill>
                    <a:schemeClr val="bg1"/>
                  </a:solidFill>
                  <a:latin typeface="Arial" panose="020B0604020202020204" pitchFamily="34" charset="0"/>
                  <a:cs typeface="Arial" panose="020B0604020202020204" pitchFamily="34" charset="0"/>
                </a:rPr>
                <a:t>LandInfra</a:t>
              </a:r>
              <a:r>
                <a:rPr lang="en-GB" sz="1000" dirty="0">
                  <a:solidFill>
                    <a:schemeClr val="bg1"/>
                  </a:solidFill>
                  <a:latin typeface="Arial" panose="020B0604020202020204" pitchFamily="34" charset="0"/>
                  <a:cs typeface="Arial" panose="020B0604020202020204" pitchFamily="34" charset="0"/>
                </a:rPr>
                <a:t> / </a:t>
              </a:r>
              <a:r>
                <a:rPr lang="en-GB" sz="1000" dirty="0" err="1">
                  <a:solidFill>
                    <a:schemeClr val="bg1"/>
                  </a:solidFill>
                  <a:latin typeface="Arial" panose="020B0604020202020204" pitchFamily="34" charset="0"/>
                  <a:cs typeface="Arial" panose="020B0604020202020204" pitchFamily="34" charset="0"/>
                </a:rPr>
                <a:t>InfraGML</a:t>
              </a:r>
              <a:endParaRPr lang="en-GB" sz="1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C2A0A1D-BEBB-0CA4-44E8-184D4F2C4770}"/>
                </a:ext>
              </a:extLst>
            </p:cNvPr>
            <p:cNvSpPr txBox="1"/>
            <p:nvPr/>
          </p:nvSpPr>
          <p:spPr>
            <a:xfrm>
              <a:off x="1213845" y="3642825"/>
              <a:ext cx="5241581" cy="1019766"/>
            </a:xfrm>
            <a:prstGeom prst="rect">
              <a:avLst/>
            </a:prstGeom>
            <a:noFill/>
          </p:spPr>
          <p:txBody>
            <a:bodyPr wrap="square">
              <a:spAutoFit/>
            </a:bodyPr>
            <a:lstStyle/>
            <a:p>
              <a:pPr>
                <a:lnSpc>
                  <a:spcPct val="90000"/>
                </a:lnSpc>
                <a:spcBef>
                  <a:spcPts val="200"/>
                </a:spcBef>
              </a:pPr>
              <a:r>
                <a:rPr lang="en-GB" sz="1400" b="1" i="0" dirty="0">
                  <a:solidFill>
                    <a:schemeClr val="bg1"/>
                  </a:solidFill>
                  <a:effectLst/>
                  <a:latin typeface="Arial" panose="020B0604020202020204" pitchFamily="34" charset="0"/>
                  <a:cs typeface="Arial" panose="020B0604020202020204" pitchFamily="34" charset="0"/>
                </a:rPr>
                <a:t>Data Models and Encodings – General</a:t>
              </a:r>
            </a:p>
            <a:p>
              <a:pPr marL="171450" indent="-171450">
                <a:lnSpc>
                  <a:spcPct val="90000"/>
                </a:lnSpc>
                <a:spcBef>
                  <a:spcPts val="1000"/>
                </a:spcBef>
                <a:buFont typeface="Arial" panose="020B0604020202020204" pitchFamily="34" charset="0"/>
                <a:buChar char="•"/>
              </a:pPr>
              <a:r>
                <a:rPr lang="en-GB" sz="1000" i="0" dirty="0">
                  <a:solidFill>
                    <a:schemeClr val="bg1"/>
                  </a:solidFill>
                  <a:effectLst/>
                  <a:latin typeface="Arial" panose="020B0604020202020204" pitchFamily="34" charset="0"/>
                  <a:cs typeface="Arial" panose="020B0604020202020204" pitchFamily="34" charset="0"/>
                </a:rPr>
                <a:t>Standards to organise information</a:t>
              </a:r>
              <a:r>
                <a:rPr lang="en-GB" sz="1000" dirty="0">
                  <a:solidFill>
                    <a:schemeClr val="bg1"/>
                  </a:solidFill>
                  <a:latin typeface="Arial" panose="020B0604020202020204" pitchFamily="34" charset="0"/>
                  <a:cs typeface="Arial" panose="020B0604020202020204" pitchFamily="34" charset="0"/>
                </a:rPr>
                <a:t> </a:t>
              </a:r>
              <a:r>
                <a:rPr lang="en-GB" sz="1000" i="0" dirty="0">
                  <a:solidFill>
                    <a:schemeClr val="bg1"/>
                  </a:solidFill>
                  <a:effectLst/>
                  <a:latin typeface="Arial" panose="020B0604020202020204" pitchFamily="34" charset="0"/>
                  <a:cs typeface="Arial" panose="020B0604020202020204" pitchFamily="34" charset="0"/>
                </a:rPr>
                <a:t>sent by a service provider or produced by software</a:t>
              </a:r>
            </a:p>
            <a:p>
              <a:pPr marL="171450" indent="-171450">
                <a:lnSpc>
                  <a:spcPct val="90000"/>
                </a:lnSpc>
                <a:spcBef>
                  <a:spcPts val="2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Convert geospatial content into an encoding format shareable across different systems </a:t>
              </a:r>
            </a:p>
            <a:p>
              <a:pPr marL="171450" indent="-171450">
                <a:lnSpc>
                  <a:spcPct val="90000"/>
                </a:lnSpc>
                <a:spcBef>
                  <a:spcPts val="2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E.g., </a:t>
              </a:r>
              <a:r>
                <a:rPr lang="en-GB" sz="1000" i="0" dirty="0">
                  <a:solidFill>
                    <a:schemeClr val="bg1"/>
                  </a:solidFill>
                  <a:effectLst/>
                  <a:latin typeface="Arial" panose="020B0604020202020204" pitchFamily="34" charset="0"/>
                  <a:cs typeface="Arial" panose="020B0604020202020204" pitchFamily="34" charset="0"/>
                </a:rPr>
                <a:t>Geography Markup Language (GML), Geodetic data Grid </a:t>
              </a:r>
              <a:r>
                <a:rPr lang="en-GB" sz="1000" i="0" dirty="0" err="1">
                  <a:solidFill>
                    <a:schemeClr val="bg1"/>
                  </a:solidFill>
                  <a:effectLst/>
                  <a:latin typeface="Arial" panose="020B0604020202020204" pitchFamily="34" charset="0"/>
                  <a:cs typeface="Arial" panose="020B0604020202020204" pitchFamily="34" charset="0"/>
                </a:rPr>
                <a:t>eXchange</a:t>
              </a:r>
              <a:r>
                <a:rPr lang="en-GB" sz="1000" i="0" dirty="0">
                  <a:solidFill>
                    <a:schemeClr val="bg1"/>
                  </a:solidFill>
                  <a:effectLst/>
                  <a:latin typeface="Arial" panose="020B0604020202020204" pitchFamily="34" charset="0"/>
                  <a:cs typeface="Arial" panose="020B0604020202020204" pitchFamily="34" charset="0"/>
                </a:rPr>
                <a:t> Format (GGXF), </a:t>
              </a:r>
              <a:r>
                <a:rPr lang="it-IT" sz="1000" b="0" i="0" dirty="0">
                  <a:solidFill>
                    <a:schemeClr val="bg1"/>
                  </a:solidFill>
                  <a:effectLst/>
                  <a:latin typeface="Arial" panose="020B0604020202020204" pitchFamily="34" charset="0"/>
                  <a:cs typeface="Arial" panose="020B0604020202020204" pitchFamily="34" charset="0"/>
                </a:rPr>
                <a:t>EO Dataset Metadata GeoJSON(-LD).</a:t>
              </a:r>
              <a:endParaRPr lang="en-GB" sz="1000" b="1" i="0" dirty="0">
                <a:solidFill>
                  <a:schemeClr val="bg1"/>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19F046E-60F3-B85B-6335-28F22B8B77DE}"/>
                </a:ext>
              </a:extLst>
            </p:cNvPr>
            <p:cNvSpPr txBox="1"/>
            <p:nvPr/>
          </p:nvSpPr>
          <p:spPr>
            <a:xfrm>
              <a:off x="312171" y="3903889"/>
              <a:ext cx="1024989" cy="461665"/>
            </a:xfrm>
            <a:prstGeom prst="rect">
              <a:avLst/>
            </a:prstGeom>
            <a:noFill/>
          </p:spPr>
          <p:txBody>
            <a:bodyPr wrap="square">
              <a:spAutoFit/>
            </a:bodyPr>
            <a:lstStyle/>
            <a:p>
              <a:r>
                <a:rPr lang="en-GB" sz="1200" b="1" dirty="0">
                  <a:solidFill>
                    <a:schemeClr val="accent5">
                      <a:lumMod val="75000"/>
                    </a:schemeClr>
                  </a:solidFill>
                  <a:latin typeface="Arial" panose="020B0604020202020204" pitchFamily="34" charset="0"/>
                  <a:cs typeface="Arial" panose="020B0604020202020204" pitchFamily="34" charset="0"/>
                </a:rPr>
                <a:t>Data (encoding)</a:t>
              </a:r>
              <a:endParaRPr lang="en-GB" sz="1200" dirty="0">
                <a:solidFill>
                  <a:schemeClr val="accent5">
                    <a:lumMod val="75000"/>
                  </a:schemeClr>
                </a:solidFill>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1E5ECE3B-AF7F-F920-E0CD-1AA0E1E7B140}"/>
              </a:ext>
            </a:extLst>
          </p:cNvPr>
          <p:cNvGrpSpPr/>
          <p:nvPr/>
        </p:nvGrpSpPr>
        <p:grpSpPr>
          <a:xfrm>
            <a:off x="362330" y="2255848"/>
            <a:ext cx="11377678" cy="1156439"/>
            <a:chOff x="308012" y="2346160"/>
            <a:chExt cx="11377678" cy="1156439"/>
          </a:xfrm>
        </p:grpSpPr>
        <p:sp>
          <p:nvSpPr>
            <p:cNvPr id="18" name="Rectangle 17">
              <a:extLst>
                <a:ext uri="{FF2B5EF4-FFF2-40B4-BE49-F238E27FC236}">
                  <a16:creationId xmlns:a16="http://schemas.microsoft.com/office/drawing/2014/main" id="{EA7E66FF-9E6A-F3F7-A4F5-1D56A69DBF78}"/>
                </a:ext>
              </a:extLst>
            </p:cNvPr>
            <p:cNvSpPr/>
            <p:nvPr/>
          </p:nvSpPr>
          <p:spPr>
            <a:xfrm>
              <a:off x="344096" y="2346160"/>
              <a:ext cx="11341594" cy="1156439"/>
            </a:xfrm>
            <a:prstGeom prst="rect">
              <a:avLst/>
            </a:prstGeom>
            <a:solidFill>
              <a:srgbClr val="CCFFCC">
                <a:alpha val="69804"/>
              </a:srgbClr>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grpSp>
          <p:nvGrpSpPr>
            <p:cNvPr id="17" name="Group 16">
              <a:extLst>
                <a:ext uri="{FF2B5EF4-FFF2-40B4-BE49-F238E27FC236}">
                  <a16:creationId xmlns:a16="http://schemas.microsoft.com/office/drawing/2014/main" id="{812056B8-06F4-90BE-1E4D-1F641F7860B8}"/>
                </a:ext>
              </a:extLst>
            </p:cNvPr>
            <p:cNvGrpSpPr/>
            <p:nvPr/>
          </p:nvGrpSpPr>
          <p:grpSpPr>
            <a:xfrm>
              <a:off x="1215988" y="2413885"/>
              <a:ext cx="10386856" cy="1054679"/>
              <a:chOff x="1149668" y="3178228"/>
              <a:chExt cx="10453176" cy="1054679"/>
            </a:xfrm>
          </p:grpSpPr>
          <p:sp>
            <p:nvSpPr>
              <p:cNvPr id="15" name="Rectangle 14">
                <a:extLst>
                  <a:ext uri="{FF2B5EF4-FFF2-40B4-BE49-F238E27FC236}">
                    <a16:creationId xmlns:a16="http://schemas.microsoft.com/office/drawing/2014/main" id="{FF5DE89D-F321-B7D3-E4C9-7D2ABA4C160F}"/>
                  </a:ext>
                </a:extLst>
              </p:cNvPr>
              <p:cNvSpPr/>
              <p:nvPr/>
            </p:nvSpPr>
            <p:spPr>
              <a:xfrm>
                <a:off x="1149668" y="3178228"/>
                <a:ext cx="5176809" cy="1012648"/>
              </a:xfrm>
              <a:prstGeom prst="rect">
                <a:avLst/>
              </a:prstGeom>
              <a:solidFill>
                <a:srgbClr val="5EBB56"/>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34" name="Rectangle 33">
                <a:extLst>
                  <a:ext uri="{FF2B5EF4-FFF2-40B4-BE49-F238E27FC236}">
                    <a16:creationId xmlns:a16="http://schemas.microsoft.com/office/drawing/2014/main" id="{85953CDB-7822-0B9B-34F0-2EDF7BC8EB4C}"/>
                  </a:ext>
                </a:extLst>
              </p:cNvPr>
              <p:cNvSpPr/>
              <p:nvPr/>
            </p:nvSpPr>
            <p:spPr>
              <a:xfrm>
                <a:off x="6436198" y="3179124"/>
                <a:ext cx="5166646" cy="1012648"/>
              </a:xfrm>
              <a:prstGeom prst="rect">
                <a:avLst/>
              </a:prstGeom>
              <a:solidFill>
                <a:srgbClr val="5EBB56"/>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8" name="TextBox 7">
                <a:extLst>
                  <a:ext uri="{FF2B5EF4-FFF2-40B4-BE49-F238E27FC236}">
                    <a16:creationId xmlns:a16="http://schemas.microsoft.com/office/drawing/2014/main" id="{3FBAAE0D-9CA5-3F69-4886-40899BCD9C38}"/>
                  </a:ext>
                </a:extLst>
              </p:cNvPr>
              <p:cNvSpPr txBox="1"/>
              <p:nvPr/>
            </p:nvSpPr>
            <p:spPr>
              <a:xfrm>
                <a:off x="6449381" y="3197654"/>
                <a:ext cx="4949060" cy="1032590"/>
              </a:xfrm>
              <a:prstGeom prst="rect">
                <a:avLst/>
              </a:prstGeom>
              <a:noFill/>
            </p:spPr>
            <p:txBody>
              <a:bodyPr wrap="square">
                <a:spAutoFit/>
              </a:bodyPr>
              <a:lstStyle/>
              <a:p>
                <a:pPr>
                  <a:lnSpc>
                    <a:spcPct val="90000"/>
                  </a:lnSpc>
                  <a:spcBef>
                    <a:spcPts val="1200"/>
                  </a:spcBef>
                </a:pPr>
                <a:r>
                  <a:rPr lang="en-GB" sz="1400" b="1" i="0" dirty="0">
                    <a:solidFill>
                      <a:srgbClr val="FFFFFF"/>
                    </a:solidFill>
                    <a:effectLst/>
                    <a:latin typeface="Arial" panose="020B0604020202020204" pitchFamily="34" charset="0"/>
                    <a:cs typeface="Arial" panose="020B0604020202020204" pitchFamily="34" charset="0"/>
                  </a:rPr>
                  <a:t>Services</a:t>
                </a:r>
              </a:p>
              <a:p>
                <a:pPr marL="171450" indent="-171450">
                  <a:lnSpc>
                    <a:spcPct val="90000"/>
                  </a:lnSpc>
                  <a:spcBef>
                    <a:spcPts val="1000"/>
                  </a:spcBef>
                  <a:buFont typeface="Arial" panose="020B0604020202020204" pitchFamily="34" charset="0"/>
                  <a:buChar char="•"/>
                </a:pPr>
                <a:r>
                  <a:rPr lang="en-GB" sz="1000" i="0" dirty="0">
                    <a:solidFill>
                      <a:srgbClr val="FFFFFF"/>
                    </a:solidFill>
                    <a:effectLst/>
                    <a:latin typeface="Arial" panose="020B0604020202020204" pitchFamily="34" charset="0"/>
                    <a:cs typeface="Arial" panose="020B0604020202020204" pitchFamily="34" charset="0"/>
                  </a:rPr>
                  <a:t>Standards to access, share, and process geospatial data over the web, based on </a:t>
                </a:r>
                <a:r>
                  <a:rPr lang="en-GB" sz="1000" b="1" i="0" u="sng" dirty="0">
                    <a:solidFill>
                      <a:srgbClr val="FFFFFF"/>
                    </a:solidFill>
                    <a:effectLst/>
                    <a:latin typeface="Arial" panose="020B0604020202020204" pitchFamily="34" charset="0"/>
                    <a:cs typeface="Arial" panose="020B0604020202020204" pitchFamily="34" charset="0"/>
                  </a:rPr>
                  <a:t>older</a:t>
                </a:r>
                <a:r>
                  <a:rPr lang="en-GB" sz="1000" i="0" dirty="0">
                    <a:solidFill>
                      <a:srgbClr val="FFFFFF"/>
                    </a:solidFill>
                    <a:effectLst/>
                    <a:latin typeface="Arial" panose="020B0604020202020204" pitchFamily="34" charset="0"/>
                    <a:cs typeface="Arial" panose="020B0604020202020204" pitchFamily="34" charset="0"/>
                  </a:rPr>
                  <a:t> web development practices (e.g., </a:t>
                </a:r>
                <a:r>
                  <a:rPr lang="en-GB" sz="1000" i="0" dirty="0" err="1">
                    <a:solidFill>
                      <a:srgbClr val="FFFFFF"/>
                    </a:solidFill>
                    <a:effectLst/>
                    <a:latin typeface="Arial" panose="020B0604020202020204" pitchFamily="34" charset="0"/>
                    <a:cs typeface="Arial" panose="020B0604020202020204" pitchFamily="34" charset="0"/>
                  </a:rPr>
                  <a:t>HyperText</a:t>
                </a:r>
                <a:r>
                  <a:rPr lang="en-GB" sz="1000" i="0" dirty="0">
                    <a:solidFill>
                      <a:srgbClr val="FFFFFF"/>
                    </a:solidFill>
                    <a:effectLst/>
                    <a:latin typeface="Arial" panose="020B0604020202020204" pitchFamily="34" charset="0"/>
                    <a:cs typeface="Arial" panose="020B0604020202020204" pitchFamily="34" charset="0"/>
                  </a:rPr>
                  <a:t> Transfer Protocol (HTTP)</a:t>
                </a:r>
              </a:p>
              <a:p>
                <a:pPr marL="171450" indent="-171450">
                  <a:lnSpc>
                    <a:spcPct val="90000"/>
                  </a:lnSpc>
                  <a:spcBef>
                    <a:spcPts val="3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E.g., </a:t>
                </a:r>
                <a:r>
                  <a:rPr lang="en-GB" sz="1000" i="0" dirty="0">
                    <a:solidFill>
                      <a:schemeClr val="bg1"/>
                    </a:solidFill>
                    <a:effectLst/>
                    <a:latin typeface="Arial" panose="020B0604020202020204" pitchFamily="34" charset="0"/>
                    <a:cs typeface="Arial" panose="020B0604020202020204" pitchFamily="34" charset="0"/>
                  </a:rPr>
                  <a:t>Web Coverage Service, Web Map Service (WMS), Web Processing Service (WPS), Coordinate Transformation Service</a:t>
                </a:r>
                <a:endParaRPr lang="en-GB" sz="1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A22FED3-1167-AD35-7A96-0145795AFBAD}"/>
                  </a:ext>
                </a:extLst>
              </p:cNvPr>
              <p:cNvSpPr txBox="1"/>
              <p:nvPr/>
            </p:nvSpPr>
            <p:spPr>
              <a:xfrm>
                <a:off x="1151167" y="3187493"/>
                <a:ext cx="5093812" cy="1045414"/>
              </a:xfrm>
              <a:prstGeom prst="rect">
                <a:avLst/>
              </a:prstGeom>
              <a:noFill/>
            </p:spPr>
            <p:txBody>
              <a:bodyPr wrap="square">
                <a:spAutoFit/>
              </a:bodyPr>
              <a:lstStyle/>
              <a:p>
                <a:pPr>
                  <a:lnSpc>
                    <a:spcPct val="90000"/>
                  </a:lnSpc>
                  <a:spcBef>
                    <a:spcPts val="600"/>
                  </a:spcBef>
                </a:pPr>
                <a:r>
                  <a:rPr lang="en-GB" sz="1400" b="1" i="0" dirty="0">
                    <a:solidFill>
                      <a:schemeClr val="bg1"/>
                    </a:solidFill>
                    <a:effectLst/>
                    <a:latin typeface="Arial" panose="020B0604020202020204" pitchFamily="34" charset="0"/>
                    <a:cs typeface="Arial" panose="020B0604020202020204" pitchFamily="34" charset="0"/>
                  </a:rPr>
                  <a:t>OGC </a:t>
                </a:r>
                <a:r>
                  <a:rPr lang="en-GB" sz="1400" b="1" i="0" dirty="0">
                    <a:solidFill>
                      <a:srgbClr val="FFFFFF"/>
                    </a:solidFill>
                    <a:effectLst/>
                    <a:latin typeface="Arial" panose="020B0604020202020204" pitchFamily="34" charset="0"/>
                    <a:cs typeface="Arial" panose="020B0604020202020204" pitchFamily="34" charset="0"/>
                  </a:rPr>
                  <a:t>APIs</a:t>
                </a:r>
                <a:r>
                  <a:rPr lang="en-GB" sz="1400" i="0" baseline="30000" dirty="0">
                    <a:solidFill>
                      <a:srgbClr val="FFFFFF"/>
                    </a:solidFill>
                    <a:latin typeface="Arial" panose="020B0604020202020204" pitchFamily="34" charset="0"/>
                    <a:cs typeface="Arial" panose="020B0604020202020204" pitchFamily="34" charset="0"/>
                  </a:rPr>
                  <a:t>3 4</a:t>
                </a:r>
                <a:endParaRPr lang="en-GB" sz="1400" b="0" i="0" dirty="0">
                  <a:solidFill>
                    <a:srgbClr val="FFFFFF"/>
                  </a:solidFill>
                  <a:effectLst/>
                  <a:latin typeface="Arial" panose="020B0604020202020204" pitchFamily="34" charset="0"/>
                  <a:cs typeface="Arial" panose="020B0604020202020204" pitchFamily="34" charset="0"/>
                </a:endParaRPr>
              </a:p>
              <a:p>
                <a:pPr marL="171450" indent="-171450">
                  <a:lnSpc>
                    <a:spcPct val="90000"/>
                  </a:lnSpc>
                  <a:spcBef>
                    <a:spcPts val="1000"/>
                  </a:spcBef>
                  <a:buFont typeface="Arial" panose="020B0604020202020204" pitchFamily="34" charset="0"/>
                  <a:buChar char="•"/>
                </a:pPr>
                <a:r>
                  <a:rPr lang="en-GB" sz="1000" b="0" i="0" dirty="0">
                    <a:solidFill>
                      <a:srgbClr val="FFFFFF"/>
                    </a:solidFill>
                    <a:effectLst/>
                    <a:latin typeface="Arial" panose="020B0604020202020204" pitchFamily="34" charset="0"/>
                    <a:cs typeface="Arial" panose="020B0604020202020204" pitchFamily="34" charset="0"/>
                  </a:rPr>
                  <a:t>Standards to simplify access</a:t>
                </a:r>
                <a:r>
                  <a:rPr lang="en-GB" sz="1000" dirty="0">
                    <a:solidFill>
                      <a:srgbClr val="FFFFFF"/>
                    </a:solidFill>
                    <a:latin typeface="Arial" panose="020B0604020202020204" pitchFamily="34" charset="0"/>
                    <a:cs typeface="Arial" panose="020B0604020202020204" pitchFamily="34" charset="0"/>
                  </a:rPr>
                  <a:t>, </a:t>
                </a:r>
                <a:r>
                  <a:rPr lang="en-GB" sz="1000" b="0" i="0" dirty="0">
                    <a:solidFill>
                      <a:srgbClr val="FFFFFF"/>
                    </a:solidFill>
                    <a:effectLst/>
                    <a:latin typeface="Arial" panose="020B0604020202020204" pitchFamily="34" charset="0"/>
                    <a:cs typeface="Arial" panose="020B0604020202020204" pitchFamily="34" charset="0"/>
                  </a:rPr>
                  <a:t>usage and sharing of geospatial data and services via </a:t>
                </a:r>
                <a:r>
                  <a:rPr lang="en-GB" sz="1000" b="1" i="0" u="sng" dirty="0">
                    <a:solidFill>
                      <a:srgbClr val="FFFFFF"/>
                    </a:solidFill>
                    <a:effectLst/>
                    <a:latin typeface="Arial" panose="020B0604020202020204" pitchFamily="34" charset="0"/>
                    <a:cs typeface="Arial" panose="020B0604020202020204" pitchFamily="34" charset="0"/>
                  </a:rPr>
                  <a:t>modern</a:t>
                </a:r>
                <a:r>
                  <a:rPr lang="en-GB" sz="1000" b="1" i="0" dirty="0">
                    <a:solidFill>
                      <a:srgbClr val="FFFFFF"/>
                    </a:solidFill>
                    <a:effectLst/>
                    <a:latin typeface="Arial" panose="020B0604020202020204" pitchFamily="34" charset="0"/>
                    <a:cs typeface="Arial" panose="020B0604020202020204" pitchFamily="34" charset="0"/>
                  </a:rPr>
                  <a:t> </a:t>
                </a:r>
                <a:r>
                  <a:rPr lang="en-GB" sz="1000" i="0" dirty="0">
                    <a:solidFill>
                      <a:srgbClr val="FFFFFF"/>
                    </a:solidFill>
                    <a:effectLst/>
                    <a:latin typeface="Arial" panose="020B0604020202020204" pitchFamily="34" charset="0"/>
                    <a:cs typeface="Arial" panose="020B0604020202020204" pitchFamily="34" charset="0"/>
                  </a:rPr>
                  <a:t>web development practices</a:t>
                </a:r>
              </a:p>
              <a:p>
                <a:pPr marL="171450" indent="-171450">
                  <a:lnSpc>
                    <a:spcPct val="90000"/>
                  </a:lnSpc>
                  <a:spcBef>
                    <a:spcPts val="300"/>
                  </a:spcBef>
                  <a:buFont typeface="Arial" panose="020B0604020202020204" pitchFamily="34" charset="0"/>
                  <a:buChar char="•"/>
                </a:pPr>
                <a:r>
                  <a:rPr lang="en-GB" sz="1000" dirty="0">
                    <a:solidFill>
                      <a:srgbClr val="FFFFFF"/>
                    </a:solidFill>
                    <a:latin typeface="Arial" panose="020B0604020202020204" pitchFamily="34" charset="0"/>
                    <a:cs typeface="Arial" panose="020B0604020202020204" pitchFamily="34" charset="0"/>
                  </a:rPr>
                  <a:t>E.g., OGC API – Maps, OGC API – Processes, OGC API - Environmental Data Retrieval</a:t>
                </a:r>
              </a:p>
            </p:txBody>
          </p:sp>
        </p:grpSp>
        <p:sp>
          <p:nvSpPr>
            <p:cNvPr id="24" name="TextBox 23">
              <a:extLst>
                <a:ext uri="{FF2B5EF4-FFF2-40B4-BE49-F238E27FC236}">
                  <a16:creationId xmlns:a16="http://schemas.microsoft.com/office/drawing/2014/main" id="{D3F565C5-118A-328D-9BD2-FA3FBC786AD3}"/>
                </a:ext>
              </a:extLst>
            </p:cNvPr>
            <p:cNvSpPr txBox="1"/>
            <p:nvPr/>
          </p:nvSpPr>
          <p:spPr>
            <a:xfrm>
              <a:off x="308012" y="2597803"/>
              <a:ext cx="1029148" cy="590931"/>
            </a:xfrm>
            <a:prstGeom prst="rect">
              <a:avLst/>
            </a:prstGeom>
            <a:noFill/>
          </p:spPr>
          <p:txBody>
            <a:bodyPr wrap="square">
              <a:spAutoFit/>
            </a:bodyPr>
            <a:lstStyle/>
            <a:p>
              <a:pPr>
                <a:lnSpc>
                  <a:spcPct val="90000"/>
                </a:lnSpc>
              </a:pPr>
              <a:r>
                <a:rPr lang="en-GB" sz="1200" b="1" i="0" dirty="0">
                  <a:solidFill>
                    <a:schemeClr val="accent5">
                      <a:lumMod val="75000"/>
                    </a:schemeClr>
                  </a:solidFill>
                  <a:effectLst/>
                  <a:latin typeface="Arial" panose="020B0604020202020204" pitchFamily="34" charset="0"/>
                  <a:cs typeface="Arial" panose="020B0604020202020204" pitchFamily="34" charset="0"/>
                </a:rPr>
                <a:t>Web features (interface)</a:t>
              </a:r>
              <a:endParaRPr lang="en-GB" sz="1200" b="1" dirty="0">
                <a:solidFill>
                  <a:schemeClr val="accent5">
                    <a:lumMod val="75000"/>
                  </a:schemeClr>
                </a:solidFill>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E0BCFB6B-503B-B8BB-F844-13F9CCB87460}"/>
              </a:ext>
            </a:extLst>
          </p:cNvPr>
          <p:cNvGrpSpPr/>
          <p:nvPr/>
        </p:nvGrpSpPr>
        <p:grpSpPr>
          <a:xfrm>
            <a:off x="352483" y="4708419"/>
            <a:ext cx="11387525" cy="473369"/>
            <a:chOff x="298165" y="4798731"/>
            <a:chExt cx="11387525" cy="473369"/>
          </a:xfrm>
        </p:grpSpPr>
        <p:sp>
          <p:nvSpPr>
            <p:cNvPr id="21" name="Rectangle 20">
              <a:extLst>
                <a:ext uri="{FF2B5EF4-FFF2-40B4-BE49-F238E27FC236}">
                  <a16:creationId xmlns:a16="http://schemas.microsoft.com/office/drawing/2014/main" id="{A0114CFD-5D30-BCEF-49D3-54901BA977E1}"/>
                </a:ext>
              </a:extLst>
            </p:cNvPr>
            <p:cNvSpPr/>
            <p:nvPr/>
          </p:nvSpPr>
          <p:spPr>
            <a:xfrm>
              <a:off x="344096" y="4798731"/>
              <a:ext cx="11341594" cy="473369"/>
            </a:xfrm>
            <a:prstGeom prst="rect">
              <a:avLst/>
            </a:prstGeom>
            <a:solidFill>
              <a:srgbClr val="FFCCCC">
                <a:alpha val="69804"/>
              </a:srgbClr>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40" name="Rectangle 39">
              <a:extLst>
                <a:ext uri="{FF2B5EF4-FFF2-40B4-BE49-F238E27FC236}">
                  <a16:creationId xmlns:a16="http://schemas.microsoft.com/office/drawing/2014/main" id="{528F0EA8-E885-F332-8FC6-B2B04F177C0F}"/>
                </a:ext>
              </a:extLst>
            </p:cNvPr>
            <p:cNvSpPr/>
            <p:nvPr/>
          </p:nvSpPr>
          <p:spPr>
            <a:xfrm>
              <a:off x="1215988" y="4873183"/>
              <a:ext cx="10386855" cy="330254"/>
            </a:xfrm>
            <a:prstGeom prst="rect">
              <a:avLst/>
            </a:prstGeom>
            <a:solidFill>
              <a:srgbClr val="F25600"/>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25" name="TextBox 24">
              <a:extLst>
                <a:ext uri="{FF2B5EF4-FFF2-40B4-BE49-F238E27FC236}">
                  <a16:creationId xmlns:a16="http://schemas.microsoft.com/office/drawing/2014/main" id="{604798AD-1434-B066-1293-A921C89ED445}"/>
                </a:ext>
              </a:extLst>
            </p:cNvPr>
            <p:cNvSpPr txBox="1"/>
            <p:nvPr/>
          </p:nvSpPr>
          <p:spPr>
            <a:xfrm>
              <a:off x="298165" y="4839141"/>
              <a:ext cx="917825" cy="424732"/>
            </a:xfrm>
            <a:prstGeom prst="rect">
              <a:avLst/>
            </a:prstGeom>
            <a:noFill/>
          </p:spPr>
          <p:txBody>
            <a:bodyPr wrap="square">
              <a:spAutoFit/>
            </a:bodyPr>
            <a:lstStyle/>
            <a:p>
              <a:pPr>
                <a:lnSpc>
                  <a:spcPct val="90000"/>
                </a:lnSpc>
              </a:pPr>
              <a:r>
                <a:rPr lang="en-GB" sz="1200" b="1" dirty="0">
                  <a:solidFill>
                    <a:schemeClr val="accent5">
                      <a:lumMod val="75000"/>
                    </a:schemeClr>
                  </a:solidFill>
                  <a:latin typeface="Arial" panose="020B0604020202020204" pitchFamily="34" charset="0"/>
                  <a:cs typeface="Arial" panose="020B0604020202020204" pitchFamily="34" charset="0"/>
                </a:rPr>
                <a:t>Sensor web</a:t>
              </a:r>
              <a:r>
                <a:rPr lang="en-GB" sz="1200" i="0" baseline="30000" dirty="0">
                  <a:solidFill>
                    <a:schemeClr val="accent5">
                      <a:lumMod val="75000"/>
                    </a:schemeClr>
                  </a:solidFill>
                  <a:latin typeface="Arial" panose="020B0604020202020204" pitchFamily="34" charset="0"/>
                  <a:cs typeface="Arial" panose="020B0604020202020204" pitchFamily="34" charset="0"/>
                </a:rPr>
                <a:t>5</a:t>
              </a:r>
              <a:endParaRPr lang="en-GB" sz="1200" dirty="0">
                <a:solidFill>
                  <a:schemeClr val="accent5">
                    <a:lumMod val="7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7AF14EB3-3C2E-D1D9-983B-7FC4BE2985C1}"/>
                </a:ext>
              </a:extLst>
            </p:cNvPr>
            <p:cNvSpPr txBox="1"/>
            <p:nvPr/>
          </p:nvSpPr>
          <p:spPr>
            <a:xfrm>
              <a:off x="1176906" y="4853948"/>
              <a:ext cx="1290788" cy="286232"/>
            </a:xfrm>
            <a:prstGeom prst="rect">
              <a:avLst/>
            </a:prstGeom>
            <a:noFill/>
          </p:spPr>
          <p:txBody>
            <a:bodyPr wrap="square">
              <a:spAutoFit/>
            </a:bodyPr>
            <a:lstStyle/>
            <a:p>
              <a:pPr>
                <a:lnSpc>
                  <a:spcPct val="90000"/>
                </a:lnSpc>
                <a:spcBef>
                  <a:spcPts val="600"/>
                </a:spcBef>
              </a:pPr>
              <a:r>
                <a:rPr lang="en-GB" sz="1400" b="1" dirty="0">
                  <a:solidFill>
                    <a:schemeClr val="bg1"/>
                  </a:solidFill>
                  <a:latin typeface="Arial" panose="020B0604020202020204" pitchFamily="34" charset="0"/>
                  <a:cs typeface="Arial" panose="020B0604020202020204" pitchFamily="34" charset="0"/>
                </a:rPr>
                <a:t>Sensor</a:t>
              </a:r>
              <a:r>
                <a:rPr lang="en-GB" sz="1400" b="1" i="0" dirty="0">
                  <a:solidFill>
                    <a:srgbClr val="FFFFFF"/>
                  </a:solidFill>
                  <a:effectLst/>
                  <a:latin typeface="Arial" panose="020B0604020202020204" pitchFamily="34" charset="0"/>
                  <a:cs typeface="Arial" panose="020B0604020202020204" pitchFamily="34" charset="0"/>
                </a:rPr>
                <a:t>s</a:t>
              </a:r>
              <a:endParaRPr lang="en-GB" sz="1000" dirty="0">
                <a:solidFill>
                  <a:schemeClr val="bg1"/>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D803BAB-F2D7-77CE-9080-B256005DDCAD}"/>
                </a:ext>
              </a:extLst>
            </p:cNvPr>
            <p:cNvSpPr txBox="1"/>
            <p:nvPr/>
          </p:nvSpPr>
          <p:spPr>
            <a:xfrm>
              <a:off x="2862237" y="4868386"/>
              <a:ext cx="4067462" cy="369332"/>
            </a:xfrm>
            <a:prstGeom prst="rect">
              <a:avLst/>
            </a:prstGeom>
            <a:noFill/>
          </p:spPr>
          <p:txBody>
            <a:bodyPr wrap="square">
              <a:spAutoFit/>
            </a:bodyPr>
            <a:lstStyle/>
            <a:p>
              <a:pPr marL="171450" indent="-171450">
                <a:lnSpc>
                  <a:spcPct val="90000"/>
                </a:lnSpc>
                <a:spcBef>
                  <a:spcPts val="300"/>
                </a:spcBef>
                <a:buFont typeface="Arial" panose="020B0604020202020204" pitchFamily="34" charset="0"/>
                <a:buChar char="•"/>
              </a:pPr>
              <a:r>
                <a:rPr lang="en-GB" sz="1000" dirty="0">
                  <a:solidFill>
                    <a:schemeClr val="bg1"/>
                  </a:solidFill>
                  <a:effectLst/>
                </a:rPr>
                <a:t>Standards to access sensors that are connected to the Web or the Internet of Things (e.g., environmental monitoring devices)</a:t>
              </a:r>
              <a:endParaRPr lang="en-GB" sz="1000" dirty="0">
                <a:solidFill>
                  <a:schemeClr val="bg1"/>
                </a:solidFill>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48B07673-33A6-58A3-3408-6CDA114439FA}"/>
              </a:ext>
            </a:extLst>
          </p:cNvPr>
          <p:cNvSpPr/>
          <p:nvPr/>
        </p:nvSpPr>
        <p:spPr>
          <a:xfrm>
            <a:off x="5493749" y="6021584"/>
            <a:ext cx="2377713" cy="716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B049E324-66DA-3B0B-3540-AEC0DEFD8CAE}"/>
              </a:ext>
            </a:extLst>
          </p:cNvPr>
          <p:cNvSpPr txBox="1"/>
          <p:nvPr/>
        </p:nvSpPr>
        <p:spPr>
          <a:xfrm>
            <a:off x="310658" y="5992057"/>
            <a:ext cx="11651815" cy="836126"/>
          </a:xfrm>
          <a:prstGeom prst="rect">
            <a:avLst/>
          </a:prstGeom>
          <a:noFill/>
        </p:spPr>
        <p:txBody>
          <a:bodyPr wrap="square">
            <a:spAutoFit/>
          </a:bodyPr>
          <a:lstStyle/>
          <a:p>
            <a:pPr marL="228600" indent="-228600">
              <a:spcBef>
                <a:spcPts val="200"/>
              </a:spcBef>
              <a:buFont typeface="+mj-lt"/>
              <a:buAutoNum type="arabicPeriod"/>
            </a:pPr>
            <a:r>
              <a:rPr lang="en-GB" altLang="en-US" sz="500" dirty="0">
                <a:solidFill>
                  <a:schemeClr val="accent3">
                    <a:lumMod val="75000"/>
                  </a:schemeClr>
                </a:solidFill>
                <a:latin typeface="Arial" panose="020B0604020202020204" pitchFamily="34" charset="0"/>
                <a:cs typeface="Arial" panose="020B0604020202020204" pitchFamily="34" charset="0"/>
              </a:rPr>
              <a:t>Open Geospatial Consortium. “Publications”, https://www.ogc.org/publications/. Accessed February 7, 2025.</a:t>
            </a:r>
          </a:p>
          <a:p>
            <a:pPr marL="228600" indent="-228600">
              <a:spcBef>
                <a:spcPts val="200"/>
              </a:spcBef>
              <a:buFont typeface="+mj-lt"/>
              <a:buAutoNum type="arabicPeriod"/>
            </a:pPr>
            <a:r>
              <a:rPr lang="en-GB" altLang="en-US" sz="500" dirty="0">
                <a:solidFill>
                  <a:schemeClr val="accent3">
                    <a:lumMod val="75000"/>
                  </a:schemeClr>
                </a:solidFill>
                <a:latin typeface="Arial" panose="020B0604020202020204" pitchFamily="34" charset="0"/>
                <a:cs typeface="Arial" panose="020B0604020202020204" pitchFamily="34" charset="0"/>
              </a:rPr>
              <a:t>Huang, M., Fan, X., Jian, H., Zhang, H., Guo, L., and Di, L.: Bibliometric Analysis of OGC Specifications between 1994 and 2020 Based on Web of Science (</a:t>
            </a:r>
            <a:r>
              <a:rPr lang="en-GB" altLang="en-US" sz="500" dirty="0" err="1">
                <a:solidFill>
                  <a:schemeClr val="accent3">
                    <a:lumMod val="75000"/>
                  </a:schemeClr>
                </a:solidFill>
                <a:latin typeface="Arial" panose="020B0604020202020204" pitchFamily="34" charset="0"/>
                <a:cs typeface="Arial" panose="020B0604020202020204" pitchFamily="34" charset="0"/>
              </a:rPr>
              <a:t>WoS</a:t>
            </a:r>
            <a:r>
              <a:rPr lang="en-GB" altLang="en-US" sz="500" dirty="0">
                <a:solidFill>
                  <a:schemeClr val="accent3">
                    <a:lumMod val="75000"/>
                  </a:schemeClr>
                </a:solidFill>
                <a:latin typeface="Arial" panose="020B0604020202020204" pitchFamily="34" charset="0"/>
                <a:cs typeface="Arial" panose="020B0604020202020204" pitchFamily="34" charset="0"/>
              </a:rPr>
              <a:t>), ISPRS Int. J. Geo-Inf., 11, 251, https://doi.org/10.3390/ijgi11040251, 2022.</a:t>
            </a:r>
          </a:p>
          <a:p>
            <a:pPr marL="228600" indent="-228600">
              <a:spcBef>
                <a:spcPts val="200"/>
              </a:spcBef>
              <a:buFont typeface="+mj-lt"/>
              <a:buAutoNum type="arabicPeriod"/>
            </a:pPr>
            <a:r>
              <a:rPr kumimoji="0" lang="en-GB" altLang="en-US" sz="500" b="0" u="none" strike="noStrike" cap="none" normalizeH="0" baseline="0" dirty="0">
                <a:ln>
                  <a:noFill/>
                </a:ln>
                <a:solidFill>
                  <a:schemeClr val="accent3">
                    <a:lumMod val="75000"/>
                  </a:schemeClr>
                </a:solidFill>
                <a:effectLst/>
                <a:latin typeface="Arial" panose="020B0604020202020204" pitchFamily="34" charset="0"/>
                <a:cs typeface="Arial" panose="020B0604020202020204" pitchFamily="34" charset="0"/>
              </a:rPr>
              <a:t>Application programming interface (API) – a </a:t>
            </a:r>
            <a:r>
              <a:rPr lang="en-GB" sz="500" b="0" i="0" dirty="0">
                <a:solidFill>
                  <a:schemeClr val="accent3">
                    <a:lumMod val="75000"/>
                  </a:schemeClr>
                </a:solidFill>
                <a:effectLst/>
                <a:latin typeface="Arial" panose="020B0604020202020204" pitchFamily="34" charset="0"/>
                <a:cs typeface="Arial" panose="020B0604020202020204" pitchFamily="34" charset="0"/>
              </a:rPr>
              <a:t>set of methods, functions, protocols, routines, or commands that application software uses, along with programming language facilities, to invoke services (e.g., web-based systems). In other words, an API is a set of rules and specifications that software programs can follow to communicate with each other, enabling the integration of various services and functionalities. Source: ISO/TS 23029:2020 “Web-service-based application programming interface (WAPI) in financial services”, https://www.iso.org/obp/ui/#iso:std:iso:ts:23029:ed-1:v1:en. Accessed February 5, 2025.</a:t>
            </a:r>
          </a:p>
          <a:p>
            <a:pPr marL="228600" indent="-228600">
              <a:spcBef>
                <a:spcPts val="200"/>
              </a:spcBef>
              <a:buFont typeface="+mj-lt"/>
              <a:buAutoNum type="arabicPeriod"/>
            </a:pPr>
            <a:r>
              <a:rPr lang="en-GB" sz="500" b="0" i="0" dirty="0">
                <a:solidFill>
                  <a:schemeClr val="accent3">
                    <a:lumMod val="75000"/>
                  </a:schemeClr>
                </a:solidFill>
                <a:effectLst/>
                <a:latin typeface="Arial" panose="020B0604020202020204" pitchFamily="34" charset="0"/>
                <a:cs typeface="Arial" panose="020B0604020202020204" pitchFamily="34" charset="0"/>
              </a:rPr>
              <a:t>Open Geospatial Consortium. “OGC API Standard”, https://ogcapi.ogc.org/. Accessed February 5, 2025.</a:t>
            </a:r>
          </a:p>
          <a:p>
            <a:pPr marL="228600" indent="-228600">
              <a:spcBef>
                <a:spcPts val="200"/>
              </a:spcBef>
              <a:buFont typeface="+mj-lt"/>
              <a:buAutoNum type="arabicPeriod"/>
            </a:pPr>
            <a:r>
              <a:rPr lang="en-GB" sz="500" b="0" i="0" dirty="0">
                <a:solidFill>
                  <a:schemeClr val="accent3">
                    <a:lumMod val="75000"/>
                  </a:schemeClr>
                </a:solidFill>
                <a:effectLst/>
                <a:latin typeface="Arial" panose="020B0604020202020204" pitchFamily="34" charset="0"/>
                <a:cs typeface="Arial" panose="020B0604020202020204" pitchFamily="34" charset="0"/>
              </a:rPr>
              <a:t>A sensor network is a computer accessible network of multiple spatially distributed devices using sensors to monitor conditions at different locations (e.g., temperature, vibration, pressure). A sensor </a:t>
            </a:r>
            <a:r>
              <a:rPr lang="en-GB" sz="500" dirty="0">
                <a:solidFill>
                  <a:schemeClr val="accent3">
                    <a:lumMod val="75000"/>
                  </a:schemeClr>
                </a:solidFill>
                <a:latin typeface="Arial" panose="020B0604020202020204" pitchFamily="34" charset="0"/>
                <a:cs typeface="Arial" panose="020B0604020202020204" pitchFamily="34" charset="0"/>
              </a:rPr>
              <a:t>w</a:t>
            </a:r>
            <a:r>
              <a:rPr lang="en-GB" sz="500" b="0" i="0" dirty="0">
                <a:solidFill>
                  <a:schemeClr val="accent3">
                    <a:lumMod val="75000"/>
                  </a:schemeClr>
                </a:solidFill>
                <a:effectLst/>
                <a:latin typeface="Arial" panose="020B0604020202020204" pitchFamily="34" charset="0"/>
                <a:cs typeface="Arial" panose="020B0604020202020204" pitchFamily="34" charset="0"/>
              </a:rPr>
              <a:t>eb refers to World Wide Web (web) accessible sensor networks and archived sensor data that can be discovered and accessed via standard protocols and APIs. Source: Open Geospatial Consortium. "OGC Sensor Web Enablement: Overview And High Level Architecture. SWE White Paper", http://www.opengis.net/doc/wp/swe-high-level-architecture, 2013.</a:t>
            </a:r>
          </a:p>
          <a:p>
            <a:pPr marL="228600" indent="-228600">
              <a:spcBef>
                <a:spcPts val="200"/>
              </a:spcBef>
              <a:buFont typeface="+mj-lt"/>
              <a:buAutoNum type="arabicPeriod"/>
            </a:pPr>
            <a:r>
              <a:rPr lang="en-GB" sz="500" b="0" i="0" dirty="0">
                <a:solidFill>
                  <a:schemeClr val="accent3">
                    <a:lumMod val="75000"/>
                  </a:schemeClr>
                </a:solidFill>
                <a:effectLst/>
                <a:latin typeface="Arial" panose="020B0604020202020204" pitchFamily="34" charset="0"/>
                <a:cs typeface="Arial" panose="020B0604020202020204" pitchFamily="34" charset="0"/>
              </a:rPr>
              <a:t>Open Geospatial Consortium. "OGC Abstract Specification Topic 0 - Overview", </a:t>
            </a:r>
            <a:r>
              <a:rPr lang="en-GB" sz="500" b="0" i="0" dirty="0">
                <a:solidFill>
                  <a:schemeClr val="accent3">
                    <a:lumMod val="75000"/>
                  </a:schemeClr>
                </a:solidFill>
                <a:effectLst/>
                <a:latin typeface="Arial" panose="020B0604020202020204" pitchFamily="34" charset="0"/>
                <a:cs typeface="Arial" panose="020B0604020202020204" pitchFamily="34" charset="0"/>
                <a:hlinkClick r:id="rId3"/>
              </a:rPr>
              <a:t>http://www.opengis.net/doc/AS/topic-0/9.0</a:t>
            </a:r>
            <a:r>
              <a:rPr lang="en-GB" sz="500" b="0" i="0" dirty="0">
                <a:solidFill>
                  <a:schemeClr val="accent3">
                    <a:lumMod val="75000"/>
                  </a:schemeClr>
                </a:solidFill>
                <a:effectLst/>
                <a:latin typeface="Arial" panose="020B0604020202020204" pitchFamily="34" charset="0"/>
                <a:cs typeface="Arial" panose="020B0604020202020204" pitchFamily="34" charset="0"/>
              </a:rPr>
              <a:t>, 2020.</a:t>
            </a:r>
          </a:p>
        </p:txBody>
      </p:sp>
      <p:sp>
        <p:nvSpPr>
          <p:cNvPr id="22" name="TextBox 21">
            <a:extLst>
              <a:ext uri="{FF2B5EF4-FFF2-40B4-BE49-F238E27FC236}">
                <a16:creationId xmlns:a16="http://schemas.microsoft.com/office/drawing/2014/main" id="{F2DEDB3A-09A1-137A-9EDE-C46EA6BE117E}"/>
              </a:ext>
            </a:extLst>
          </p:cNvPr>
          <p:cNvSpPr txBox="1"/>
          <p:nvPr/>
        </p:nvSpPr>
        <p:spPr>
          <a:xfrm>
            <a:off x="7603710" y="4770838"/>
            <a:ext cx="4263074" cy="369332"/>
          </a:xfrm>
          <a:prstGeom prst="rect">
            <a:avLst/>
          </a:prstGeom>
          <a:noFill/>
        </p:spPr>
        <p:txBody>
          <a:bodyPr wrap="square">
            <a:spAutoFit/>
          </a:bodyPr>
          <a:lstStyle/>
          <a:p>
            <a:pPr marL="171450" indent="-171450">
              <a:lnSpc>
                <a:spcPct val="90000"/>
              </a:lnSpc>
              <a:spcBef>
                <a:spcPts val="300"/>
              </a:spcBef>
              <a:buFont typeface="Arial" panose="020B0604020202020204" pitchFamily="34" charset="0"/>
              <a:buChar char="•"/>
            </a:pPr>
            <a:r>
              <a:rPr lang="en-GB" sz="1000" dirty="0">
                <a:solidFill>
                  <a:schemeClr val="bg1"/>
                </a:solidFill>
                <a:effectLst/>
                <a:latin typeface="Arial" panose="020B0604020202020204" pitchFamily="34" charset="0"/>
                <a:cs typeface="Arial" panose="020B0604020202020204" pitchFamily="34" charset="0"/>
              </a:rPr>
              <a:t>E.g., </a:t>
            </a:r>
            <a:r>
              <a:rPr lang="en-GB" sz="1000" dirty="0">
                <a:solidFill>
                  <a:schemeClr val="bg1"/>
                </a:solidFill>
                <a:latin typeface="Arial" panose="020B0604020202020204" pitchFamily="34" charset="0"/>
                <a:cs typeface="Arial" panose="020B0604020202020204" pitchFamily="34" charset="0"/>
              </a:rPr>
              <a:t>Sensor Model Language (</a:t>
            </a:r>
            <a:r>
              <a:rPr lang="en-GB" sz="1000" dirty="0" err="1">
                <a:solidFill>
                  <a:schemeClr val="bg1"/>
                </a:solidFill>
                <a:latin typeface="Arial" panose="020B0604020202020204" pitchFamily="34" charset="0"/>
                <a:cs typeface="Arial" panose="020B0604020202020204" pitchFamily="34" charset="0"/>
              </a:rPr>
              <a:t>SensorML</a:t>
            </a:r>
            <a:r>
              <a:rPr lang="en-GB" sz="1000" dirty="0">
                <a:solidFill>
                  <a:schemeClr val="bg1"/>
                </a:solidFill>
                <a:latin typeface="Arial" panose="020B0604020202020204" pitchFamily="34" charset="0"/>
                <a:cs typeface="Arial" panose="020B0604020202020204" pitchFamily="34" charset="0"/>
              </a:rPr>
              <a:t>), Sensor Observations Service (SOS), Sensor Model Language (</a:t>
            </a:r>
            <a:r>
              <a:rPr lang="en-GB" sz="1000" dirty="0" err="1">
                <a:solidFill>
                  <a:schemeClr val="bg1"/>
                </a:solidFill>
                <a:latin typeface="Arial" panose="020B0604020202020204" pitchFamily="34" charset="0"/>
                <a:cs typeface="Arial" panose="020B0604020202020204" pitchFamily="34" charset="0"/>
              </a:rPr>
              <a:t>SensorML</a:t>
            </a:r>
            <a:r>
              <a:rPr lang="en-GB" sz="1000" dirty="0">
                <a:solidFill>
                  <a:schemeClr val="bg1"/>
                </a:solidFill>
                <a:latin typeface="Arial" panose="020B0604020202020204" pitchFamily="34" charset="0"/>
                <a:cs typeface="Arial" panose="020B0604020202020204" pitchFamily="34" charset="0"/>
              </a:rPr>
              <a:t>)</a:t>
            </a:r>
          </a:p>
        </p:txBody>
      </p:sp>
      <p:grpSp>
        <p:nvGrpSpPr>
          <p:cNvPr id="31" name="Group 30">
            <a:extLst>
              <a:ext uri="{FF2B5EF4-FFF2-40B4-BE49-F238E27FC236}">
                <a16:creationId xmlns:a16="http://schemas.microsoft.com/office/drawing/2014/main" id="{B6F6E9B1-42FB-E80F-CE41-0FE1C814AA0B}"/>
              </a:ext>
            </a:extLst>
          </p:cNvPr>
          <p:cNvGrpSpPr/>
          <p:nvPr/>
        </p:nvGrpSpPr>
        <p:grpSpPr>
          <a:xfrm>
            <a:off x="352483" y="5256420"/>
            <a:ext cx="11387525" cy="621556"/>
            <a:chOff x="298165" y="5346732"/>
            <a:chExt cx="11387525" cy="621556"/>
          </a:xfrm>
        </p:grpSpPr>
        <p:sp>
          <p:nvSpPr>
            <p:cNvPr id="32" name="Rectangle 31">
              <a:extLst>
                <a:ext uri="{FF2B5EF4-FFF2-40B4-BE49-F238E27FC236}">
                  <a16:creationId xmlns:a16="http://schemas.microsoft.com/office/drawing/2014/main" id="{AA8298DA-E9E5-031A-F430-59E3B84A766F}"/>
                </a:ext>
              </a:extLst>
            </p:cNvPr>
            <p:cNvSpPr/>
            <p:nvPr/>
          </p:nvSpPr>
          <p:spPr>
            <a:xfrm>
              <a:off x="344096" y="5346732"/>
              <a:ext cx="11341594" cy="621556"/>
            </a:xfrm>
            <a:prstGeom prst="rect">
              <a:avLst/>
            </a:prstGeom>
            <a:solidFill>
              <a:srgbClr val="EAEAEA">
                <a:alpha val="69804"/>
              </a:srgbClr>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33" name="Rectangle 32">
              <a:extLst>
                <a:ext uri="{FF2B5EF4-FFF2-40B4-BE49-F238E27FC236}">
                  <a16:creationId xmlns:a16="http://schemas.microsoft.com/office/drawing/2014/main" id="{B61D3BC7-A87E-0331-70CF-1957EA18A956}"/>
                </a:ext>
              </a:extLst>
            </p:cNvPr>
            <p:cNvSpPr/>
            <p:nvPr/>
          </p:nvSpPr>
          <p:spPr>
            <a:xfrm>
              <a:off x="1215988" y="5421183"/>
              <a:ext cx="10386856" cy="483546"/>
            </a:xfrm>
            <a:prstGeom prst="rect">
              <a:avLst/>
            </a:prstGeom>
            <a:solidFill>
              <a:srgbClr val="AAAAAA"/>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44" name="TextBox 43">
              <a:extLst>
                <a:ext uri="{FF2B5EF4-FFF2-40B4-BE49-F238E27FC236}">
                  <a16:creationId xmlns:a16="http://schemas.microsoft.com/office/drawing/2014/main" id="{B1160975-E083-E685-AD4B-8B81594B9511}"/>
                </a:ext>
              </a:extLst>
            </p:cNvPr>
            <p:cNvSpPr txBox="1"/>
            <p:nvPr/>
          </p:nvSpPr>
          <p:spPr>
            <a:xfrm>
              <a:off x="298165" y="5396625"/>
              <a:ext cx="917825" cy="461665"/>
            </a:xfrm>
            <a:prstGeom prst="rect">
              <a:avLst/>
            </a:prstGeom>
            <a:noFill/>
          </p:spPr>
          <p:txBody>
            <a:bodyPr wrap="square">
              <a:spAutoFit/>
            </a:bodyPr>
            <a:lstStyle/>
            <a:p>
              <a:r>
                <a:rPr lang="en-GB" sz="1200" b="1" dirty="0">
                  <a:solidFill>
                    <a:schemeClr val="accent5">
                      <a:lumMod val="75000"/>
                    </a:schemeClr>
                  </a:solidFill>
                  <a:latin typeface="Arial" panose="020B0604020202020204" pitchFamily="34" charset="0"/>
                  <a:cs typeface="Arial" panose="020B0604020202020204" pitchFamily="34" charset="0"/>
                </a:rPr>
                <a:t>OGC basis</a:t>
              </a:r>
              <a:endParaRPr lang="en-GB" sz="1200" dirty="0">
                <a:solidFill>
                  <a:schemeClr val="accent5">
                    <a:lumMod val="75000"/>
                  </a:schemeClr>
                </a:solidFill>
              </a:endParaRPr>
            </a:p>
          </p:txBody>
        </p:sp>
        <p:sp>
          <p:nvSpPr>
            <p:cNvPr id="29" name="TextBox 28">
              <a:extLst>
                <a:ext uri="{FF2B5EF4-FFF2-40B4-BE49-F238E27FC236}">
                  <a16:creationId xmlns:a16="http://schemas.microsoft.com/office/drawing/2014/main" id="{C12D59BA-EC17-5106-C356-EC39CA79958C}"/>
                </a:ext>
              </a:extLst>
            </p:cNvPr>
            <p:cNvSpPr txBox="1"/>
            <p:nvPr/>
          </p:nvSpPr>
          <p:spPr>
            <a:xfrm>
              <a:off x="1176906" y="5393851"/>
              <a:ext cx="2213994" cy="480131"/>
            </a:xfrm>
            <a:prstGeom prst="rect">
              <a:avLst/>
            </a:prstGeom>
            <a:noFill/>
          </p:spPr>
          <p:txBody>
            <a:bodyPr wrap="square">
              <a:spAutoFit/>
            </a:bodyPr>
            <a:lstStyle/>
            <a:p>
              <a:pPr>
                <a:lnSpc>
                  <a:spcPct val="90000"/>
                </a:lnSpc>
              </a:pPr>
              <a:r>
                <a:rPr lang="en-GB" sz="1400" b="1" dirty="0">
                  <a:solidFill>
                    <a:schemeClr val="bg1"/>
                  </a:solidFill>
                  <a:latin typeface="Arial" panose="020B0604020202020204" pitchFamily="34" charset="0"/>
                  <a:cs typeface="Arial" panose="020B0604020202020204" pitchFamily="34" charset="0"/>
                </a:rPr>
                <a:t>Abstract</a:t>
              </a:r>
            </a:p>
            <a:p>
              <a:pPr>
                <a:lnSpc>
                  <a:spcPct val="90000"/>
                </a:lnSpc>
              </a:pPr>
              <a:r>
                <a:rPr lang="en-GB" sz="1400" b="1" dirty="0">
                  <a:solidFill>
                    <a:schemeClr val="bg1"/>
                  </a:solidFill>
                  <a:latin typeface="Arial" panose="020B0604020202020204" pitchFamily="34" charset="0"/>
                  <a:cs typeface="Arial" panose="020B0604020202020204" pitchFamily="34" charset="0"/>
                </a:rPr>
                <a:t>Specification</a:t>
              </a:r>
              <a:r>
                <a:rPr lang="en-GB" sz="1400" i="0" baseline="30000" dirty="0">
                  <a:solidFill>
                    <a:schemeClr val="bg1"/>
                  </a:solidFill>
                  <a:latin typeface="Arial" panose="020B0604020202020204" pitchFamily="34" charset="0"/>
                  <a:cs typeface="Arial" panose="020B0604020202020204" pitchFamily="34" charset="0"/>
                </a:rPr>
                <a:t>6</a:t>
              </a:r>
              <a:endParaRPr lang="en-GB" sz="1400" dirty="0">
                <a:solidFill>
                  <a:schemeClr val="bg1"/>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8DB79BB2-1A8F-45E0-A9AF-08ED3A99996F}"/>
                </a:ext>
              </a:extLst>
            </p:cNvPr>
            <p:cNvSpPr txBox="1"/>
            <p:nvPr/>
          </p:nvSpPr>
          <p:spPr>
            <a:xfrm>
              <a:off x="2862237" y="5453608"/>
              <a:ext cx="8674089" cy="407804"/>
            </a:xfrm>
            <a:prstGeom prst="rect">
              <a:avLst/>
            </a:prstGeom>
            <a:noFill/>
          </p:spPr>
          <p:txBody>
            <a:bodyPr wrap="square">
              <a:spAutoFit/>
            </a:bodyPr>
            <a:lstStyle/>
            <a:p>
              <a:pPr marL="171450" indent="-171450">
                <a:lnSpc>
                  <a:spcPct val="90000"/>
                </a:lnSpc>
                <a:spcBef>
                  <a:spcPts val="3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Foundation and semantics to develop OGC standards, e.g., open interfaces and protocols are built and referenced against the Abstract Specification</a:t>
              </a:r>
            </a:p>
            <a:p>
              <a:pPr marL="171450" indent="-171450">
                <a:lnSpc>
                  <a:spcPct val="90000"/>
                </a:lnSpc>
                <a:spcBef>
                  <a:spcPts val="3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Specific set of abstract models grouped into several topic volumes (e.g., Space and Time, Metadata and Quality, Services and Interfaces)</a:t>
              </a:r>
            </a:p>
          </p:txBody>
        </p:sp>
      </p:grpSp>
      <p:grpSp>
        <p:nvGrpSpPr>
          <p:cNvPr id="52" name="Group 51">
            <a:extLst>
              <a:ext uri="{FF2B5EF4-FFF2-40B4-BE49-F238E27FC236}">
                <a16:creationId xmlns:a16="http://schemas.microsoft.com/office/drawing/2014/main" id="{DFD3BDEF-C447-8605-52A3-162ABEE94D8F}"/>
              </a:ext>
            </a:extLst>
          </p:cNvPr>
          <p:cNvGrpSpPr/>
          <p:nvPr/>
        </p:nvGrpSpPr>
        <p:grpSpPr>
          <a:xfrm>
            <a:off x="352483" y="1102594"/>
            <a:ext cx="11387525" cy="1077385"/>
            <a:chOff x="298165" y="1192906"/>
            <a:chExt cx="11387525" cy="1077385"/>
          </a:xfrm>
        </p:grpSpPr>
        <p:sp>
          <p:nvSpPr>
            <p:cNvPr id="27" name="Rectangle 26">
              <a:extLst>
                <a:ext uri="{FF2B5EF4-FFF2-40B4-BE49-F238E27FC236}">
                  <a16:creationId xmlns:a16="http://schemas.microsoft.com/office/drawing/2014/main" id="{4BB1AC20-5596-3AB8-67BE-3B5FC9D45833}"/>
                </a:ext>
              </a:extLst>
            </p:cNvPr>
            <p:cNvSpPr/>
            <p:nvPr/>
          </p:nvSpPr>
          <p:spPr>
            <a:xfrm>
              <a:off x="344096" y="1192906"/>
              <a:ext cx="11341594" cy="1077385"/>
            </a:xfrm>
            <a:prstGeom prst="rect">
              <a:avLst/>
            </a:prstGeom>
            <a:solidFill>
              <a:srgbClr val="FFFFCC">
                <a:alpha val="69804"/>
              </a:srgbClr>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sp>
          <p:nvSpPr>
            <p:cNvPr id="41" name="Rectangle 40">
              <a:extLst>
                <a:ext uri="{FF2B5EF4-FFF2-40B4-BE49-F238E27FC236}">
                  <a16:creationId xmlns:a16="http://schemas.microsoft.com/office/drawing/2014/main" id="{3885CF22-0700-3E08-BD6E-D1CDBD6A8C30}"/>
                </a:ext>
              </a:extLst>
            </p:cNvPr>
            <p:cNvSpPr/>
            <p:nvPr/>
          </p:nvSpPr>
          <p:spPr>
            <a:xfrm>
              <a:off x="4592053" y="1251858"/>
              <a:ext cx="3372503" cy="964135"/>
            </a:xfrm>
            <a:prstGeom prst="rect">
              <a:avLst/>
            </a:prstGeom>
            <a:solidFill>
              <a:srgbClr val="E59C24"/>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3">
                      <a:lumMod val="75000"/>
                    </a:schemeClr>
                  </a:solidFill>
                </a:ln>
              </a:endParaRPr>
            </a:p>
          </p:txBody>
        </p:sp>
        <p:sp>
          <p:nvSpPr>
            <p:cNvPr id="42" name="Rectangle 41">
              <a:extLst>
                <a:ext uri="{FF2B5EF4-FFF2-40B4-BE49-F238E27FC236}">
                  <a16:creationId xmlns:a16="http://schemas.microsoft.com/office/drawing/2014/main" id="{C1C5C0B8-D008-D502-EAAB-5B26E79B8F20}"/>
                </a:ext>
              </a:extLst>
            </p:cNvPr>
            <p:cNvSpPr/>
            <p:nvPr/>
          </p:nvSpPr>
          <p:spPr>
            <a:xfrm>
              <a:off x="1226088" y="1251858"/>
              <a:ext cx="3288933" cy="967686"/>
            </a:xfrm>
            <a:prstGeom prst="rect">
              <a:avLst/>
            </a:prstGeom>
            <a:solidFill>
              <a:srgbClr val="674320"/>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3">
                      <a:lumMod val="75000"/>
                    </a:schemeClr>
                  </a:solidFill>
                </a:ln>
              </a:endParaRPr>
            </a:p>
          </p:txBody>
        </p:sp>
        <p:grpSp>
          <p:nvGrpSpPr>
            <p:cNvPr id="28" name="Group 27">
              <a:extLst>
                <a:ext uri="{FF2B5EF4-FFF2-40B4-BE49-F238E27FC236}">
                  <a16:creationId xmlns:a16="http://schemas.microsoft.com/office/drawing/2014/main" id="{393776FF-1B59-96F1-9A78-8AE2F4C46E5D}"/>
                </a:ext>
              </a:extLst>
            </p:cNvPr>
            <p:cNvGrpSpPr/>
            <p:nvPr/>
          </p:nvGrpSpPr>
          <p:grpSpPr>
            <a:xfrm>
              <a:off x="8041588" y="1226330"/>
              <a:ext cx="3555119" cy="1013098"/>
              <a:chOff x="8041588" y="1756158"/>
              <a:chExt cx="3555119" cy="1013098"/>
            </a:xfrm>
          </p:grpSpPr>
          <p:sp>
            <p:nvSpPr>
              <p:cNvPr id="35" name="Rectangle 34">
                <a:extLst>
                  <a:ext uri="{FF2B5EF4-FFF2-40B4-BE49-F238E27FC236}">
                    <a16:creationId xmlns:a16="http://schemas.microsoft.com/office/drawing/2014/main" id="{93A48DAE-F38B-2770-7E33-3FC1DD61421C}"/>
                  </a:ext>
                </a:extLst>
              </p:cNvPr>
              <p:cNvSpPr/>
              <p:nvPr/>
            </p:nvSpPr>
            <p:spPr>
              <a:xfrm>
                <a:off x="8041588" y="1770626"/>
                <a:ext cx="3547703" cy="977784"/>
              </a:xfrm>
              <a:prstGeom prst="rect">
                <a:avLst/>
              </a:prstGeom>
              <a:solidFill>
                <a:srgbClr val="8263FF"/>
              </a:solidFill>
              <a:ln w="31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3">
                        <a:lumMod val="75000"/>
                      </a:schemeClr>
                    </a:solidFill>
                  </a:ln>
                </a:endParaRPr>
              </a:p>
            </p:txBody>
          </p:sp>
          <p:sp>
            <p:nvSpPr>
              <p:cNvPr id="26" name="TextBox 25">
                <a:extLst>
                  <a:ext uri="{FF2B5EF4-FFF2-40B4-BE49-F238E27FC236}">
                    <a16:creationId xmlns:a16="http://schemas.microsoft.com/office/drawing/2014/main" id="{99DC2857-E3A1-A9E2-2D29-E5081593AC0E}"/>
                  </a:ext>
                </a:extLst>
              </p:cNvPr>
              <p:cNvSpPr txBox="1"/>
              <p:nvPr/>
            </p:nvSpPr>
            <p:spPr>
              <a:xfrm>
                <a:off x="8051688" y="1756158"/>
                <a:ext cx="3545019" cy="1013098"/>
              </a:xfrm>
              <a:prstGeom prst="rect">
                <a:avLst/>
              </a:prstGeom>
              <a:noFill/>
            </p:spPr>
            <p:txBody>
              <a:bodyPr wrap="square">
                <a:spAutoFit/>
              </a:bodyPr>
              <a:lstStyle/>
              <a:p>
                <a:pPr algn="l"/>
                <a:r>
                  <a:rPr lang="en-GB" sz="1300" b="1" i="0" dirty="0">
                    <a:solidFill>
                      <a:schemeClr val="bg1"/>
                    </a:solidFill>
                    <a:effectLst/>
                    <a:latin typeface="Arial" panose="020B0604020202020204" pitchFamily="34" charset="0"/>
                    <a:cs typeface="Arial" panose="020B0604020202020204" pitchFamily="34" charset="0"/>
                  </a:rPr>
                  <a:t>Publish-Subscribe, Syndication &amp; Context</a:t>
                </a:r>
                <a:endParaRPr lang="en-GB" sz="1000" i="0" dirty="0">
                  <a:solidFill>
                    <a:schemeClr val="bg1"/>
                  </a:solidFill>
                  <a:effectLst/>
                  <a:latin typeface="Arial" panose="020B0604020202020204" pitchFamily="34" charset="0"/>
                  <a:cs typeface="Arial" panose="020B0604020202020204" pitchFamily="34" charset="0"/>
                </a:endParaRPr>
              </a:p>
              <a:p>
                <a:pPr marL="171450" indent="-171450">
                  <a:lnSpc>
                    <a:spcPct val="90000"/>
                  </a:lnSpc>
                  <a:spcBef>
                    <a:spcPts val="1000"/>
                  </a:spcBef>
                  <a:buFont typeface="Arial" panose="020B0604020202020204" pitchFamily="34" charset="0"/>
                  <a:buChar char="•"/>
                </a:pPr>
                <a:r>
                  <a:rPr lang="en-GB" sz="1000" b="0" i="0" dirty="0">
                    <a:solidFill>
                      <a:schemeClr val="bg1"/>
                    </a:solidFill>
                    <a:effectLst/>
                    <a:latin typeface="Arial" panose="020B0604020202020204" pitchFamily="34" charset="0"/>
                    <a:cs typeface="Arial" panose="020B0604020202020204" pitchFamily="34" charset="0"/>
                  </a:rPr>
                  <a:t>Standards to ensure efficient distribution of geospatial data, defining how providers can publish updates and how subscribers receive notifications</a:t>
                </a:r>
              </a:p>
              <a:p>
                <a:pPr marL="171450" indent="-171450">
                  <a:lnSpc>
                    <a:spcPct val="90000"/>
                  </a:lnSpc>
                  <a:spcBef>
                    <a:spcPts val="3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E.g., </a:t>
                </a:r>
                <a:r>
                  <a:rPr lang="en-GB" sz="1000" i="0" dirty="0">
                    <a:solidFill>
                      <a:schemeClr val="bg1"/>
                    </a:solidFill>
                    <a:effectLst/>
                    <a:latin typeface="Arial" panose="020B0604020202020204" pitchFamily="34" charset="0"/>
                    <a:cs typeface="Arial" panose="020B0604020202020204" pitchFamily="34" charset="0"/>
                  </a:rPr>
                  <a:t>Publish/Subscribe, </a:t>
                </a:r>
                <a:r>
                  <a:rPr lang="en-GB" sz="1000" i="0" dirty="0" err="1">
                    <a:solidFill>
                      <a:schemeClr val="bg1"/>
                    </a:solidFill>
                    <a:effectLst/>
                    <a:latin typeface="Arial" panose="020B0604020202020204" pitchFamily="34" charset="0"/>
                    <a:cs typeface="Arial" panose="020B0604020202020204" pitchFamily="34" charset="0"/>
                  </a:rPr>
                  <a:t>GeoRSS</a:t>
                </a:r>
                <a:endParaRPr lang="en-GB" sz="1000" dirty="0">
                  <a:solidFill>
                    <a:schemeClr val="bg1"/>
                  </a:solidFill>
                  <a:latin typeface="Arial" panose="020B0604020202020204" pitchFamily="34" charset="0"/>
                  <a:cs typeface="Arial" panose="020B0604020202020204" pitchFamily="34" charset="0"/>
                </a:endParaRPr>
              </a:p>
            </p:txBody>
          </p:sp>
        </p:grpSp>
        <p:sp>
          <p:nvSpPr>
            <p:cNvPr id="45" name="TextBox 44">
              <a:extLst>
                <a:ext uri="{FF2B5EF4-FFF2-40B4-BE49-F238E27FC236}">
                  <a16:creationId xmlns:a16="http://schemas.microsoft.com/office/drawing/2014/main" id="{36AB30BB-3503-7B90-38A6-77F74FB2494B}"/>
                </a:ext>
              </a:extLst>
            </p:cNvPr>
            <p:cNvSpPr txBox="1"/>
            <p:nvPr/>
          </p:nvSpPr>
          <p:spPr>
            <a:xfrm>
              <a:off x="298165" y="1317136"/>
              <a:ext cx="969838" cy="830997"/>
            </a:xfrm>
            <a:prstGeom prst="rect">
              <a:avLst/>
            </a:prstGeom>
            <a:noFill/>
          </p:spPr>
          <p:txBody>
            <a:bodyPr wrap="square">
              <a:spAutoFit/>
            </a:bodyPr>
            <a:lstStyle/>
            <a:p>
              <a:r>
                <a:rPr lang="en-GB" sz="1200" b="1" dirty="0">
                  <a:solidFill>
                    <a:schemeClr val="accent5">
                      <a:lumMod val="75000"/>
                    </a:schemeClr>
                  </a:solidFill>
                  <a:latin typeface="Arial" panose="020B0604020202020204" pitchFamily="34" charset="0"/>
                  <a:cs typeface="Arial" panose="020B0604020202020204" pitchFamily="34" charset="0"/>
                </a:rPr>
                <a:t>Data exchange with  users</a:t>
              </a:r>
              <a:endParaRPr lang="en-GB" sz="1200" dirty="0">
                <a:solidFill>
                  <a:schemeClr val="accent5">
                    <a:lumMod val="75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97E7D84F-1FFE-85DB-3CAB-99559E6A8001}"/>
                </a:ext>
              </a:extLst>
            </p:cNvPr>
            <p:cNvSpPr txBox="1"/>
            <p:nvPr/>
          </p:nvSpPr>
          <p:spPr>
            <a:xfrm>
              <a:off x="4608381" y="1234920"/>
              <a:ext cx="3545019" cy="1013098"/>
            </a:xfrm>
            <a:prstGeom prst="rect">
              <a:avLst/>
            </a:prstGeom>
            <a:noFill/>
          </p:spPr>
          <p:txBody>
            <a:bodyPr wrap="square">
              <a:spAutoFit/>
            </a:bodyPr>
            <a:lstStyle/>
            <a:p>
              <a:pPr algn="l"/>
              <a:r>
                <a:rPr lang="en-GB" sz="1300" b="1" i="0" dirty="0">
                  <a:solidFill>
                    <a:schemeClr val="bg1"/>
                  </a:solidFill>
                  <a:effectLst/>
                  <a:latin typeface="Arial" panose="020B0604020202020204" pitchFamily="34" charset="0"/>
                  <a:cs typeface="Arial" panose="020B0604020202020204" pitchFamily="34" charset="0"/>
                </a:rPr>
                <a:t>Discovery</a:t>
              </a:r>
              <a:endParaRPr lang="en-GB" sz="1000" i="0" dirty="0">
                <a:solidFill>
                  <a:schemeClr val="bg1"/>
                </a:solidFill>
                <a:effectLst/>
                <a:latin typeface="Arial" panose="020B0604020202020204" pitchFamily="34" charset="0"/>
                <a:cs typeface="Arial" panose="020B0604020202020204" pitchFamily="34" charset="0"/>
              </a:endParaRPr>
            </a:p>
            <a:p>
              <a:pPr marL="171450" indent="-171450">
                <a:lnSpc>
                  <a:spcPct val="90000"/>
                </a:lnSpc>
                <a:spcBef>
                  <a:spcPts val="1000"/>
                </a:spcBef>
                <a:buFont typeface="Arial" panose="020B0604020202020204" pitchFamily="34" charset="0"/>
                <a:buChar char="•"/>
              </a:pPr>
              <a:r>
                <a:rPr lang="en-GB" sz="1000" b="0" i="0" dirty="0">
                  <a:solidFill>
                    <a:schemeClr val="bg1"/>
                  </a:solidFill>
                  <a:effectLst/>
                  <a:latin typeface="Arial" panose="020B0604020202020204" pitchFamily="34" charset="0"/>
                  <a:cs typeface="Arial" panose="020B0604020202020204" pitchFamily="34" charset="0"/>
                </a:rPr>
                <a:t>Standards to search for geospatial data, services, and related information objects</a:t>
              </a:r>
            </a:p>
            <a:p>
              <a:pPr marL="171450" indent="-171450">
                <a:lnSpc>
                  <a:spcPct val="90000"/>
                </a:lnSpc>
                <a:spcBef>
                  <a:spcPts val="3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E.g., Catalogue Service, Ordering Services Framework for Earth Observation Products, OpenSearch</a:t>
              </a:r>
            </a:p>
          </p:txBody>
        </p:sp>
        <p:sp>
          <p:nvSpPr>
            <p:cNvPr id="51" name="TextBox 50">
              <a:extLst>
                <a:ext uri="{FF2B5EF4-FFF2-40B4-BE49-F238E27FC236}">
                  <a16:creationId xmlns:a16="http://schemas.microsoft.com/office/drawing/2014/main" id="{7AAD1018-0A4C-CCC7-6C20-72F3F18FA8B4}"/>
                </a:ext>
              </a:extLst>
            </p:cNvPr>
            <p:cNvSpPr txBox="1"/>
            <p:nvPr/>
          </p:nvSpPr>
          <p:spPr>
            <a:xfrm>
              <a:off x="1226088" y="1229152"/>
              <a:ext cx="3475121" cy="1013098"/>
            </a:xfrm>
            <a:prstGeom prst="rect">
              <a:avLst/>
            </a:prstGeom>
            <a:noFill/>
          </p:spPr>
          <p:txBody>
            <a:bodyPr wrap="square">
              <a:spAutoFit/>
            </a:bodyPr>
            <a:lstStyle/>
            <a:p>
              <a:pPr algn="l"/>
              <a:r>
                <a:rPr lang="en-GB" sz="1300" b="1" i="0" dirty="0">
                  <a:solidFill>
                    <a:schemeClr val="bg1"/>
                  </a:solidFill>
                  <a:effectLst/>
                  <a:latin typeface="Arial" panose="020B0604020202020204" pitchFamily="34" charset="0"/>
                  <a:cs typeface="Arial" panose="020B0604020202020204" pitchFamily="34" charset="0"/>
                </a:rPr>
                <a:t>Containers</a:t>
              </a:r>
              <a:endParaRPr lang="en-GB" sz="1000" i="0" dirty="0">
                <a:solidFill>
                  <a:schemeClr val="bg1"/>
                </a:solidFill>
                <a:effectLst/>
                <a:latin typeface="Arial" panose="020B0604020202020204" pitchFamily="34" charset="0"/>
                <a:cs typeface="Arial" panose="020B0604020202020204" pitchFamily="34" charset="0"/>
              </a:endParaRPr>
            </a:p>
            <a:p>
              <a:pPr marL="171450" indent="-171450">
                <a:lnSpc>
                  <a:spcPct val="90000"/>
                </a:lnSpc>
                <a:spcBef>
                  <a:spcPts val="1000"/>
                </a:spcBef>
                <a:buFont typeface="Arial" panose="020B0604020202020204" pitchFamily="34" charset="0"/>
                <a:buChar char="•"/>
              </a:pPr>
              <a:r>
                <a:rPr lang="en-GB" sz="1000" b="0" i="0" dirty="0">
                  <a:solidFill>
                    <a:schemeClr val="bg1"/>
                  </a:solidFill>
                  <a:effectLst/>
                  <a:latin typeface="Arial" panose="020B0604020202020204" pitchFamily="34" charset="0"/>
                  <a:cs typeface="Arial" panose="020B0604020202020204" pitchFamily="34" charset="0"/>
                </a:rPr>
                <a:t>Standards to store and </a:t>
              </a:r>
              <a:r>
                <a:rPr lang="en-GB" sz="1000" dirty="0">
                  <a:solidFill>
                    <a:schemeClr val="bg1"/>
                  </a:solidFill>
                  <a:latin typeface="Arial" panose="020B0604020202020204" pitchFamily="34" charset="0"/>
                  <a:cs typeface="Arial" panose="020B0604020202020204" pitchFamily="34" charset="0"/>
                </a:rPr>
                <a:t>retrieve</a:t>
              </a:r>
              <a:r>
                <a:rPr lang="en-GB" sz="1000" b="0" i="0" dirty="0">
                  <a:solidFill>
                    <a:schemeClr val="bg1"/>
                  </a:solidFill>
                  <a:effectLst/>
                  <a:latin typeface="Arial" panose="020B0604020202020204" pitchFamily="34" charset="0"/>
                  <a:cs typeface="Arial" panose="020B0604020202020204" pitchFamily="34" charset="0"/>
                </a:rPr>
                <a:t> geospatial data and geospatial information (e.g., imagery, raster maps, tabular data)</a:t>
              </a:r>
            </a:p>
            <a:p>
              <a:pPr marL="171450" indent="-171450">
                <a:lnSpc>
                  <a:spcPct val="90000"/>
                </a:lnSpc>
                <a:spcBef>
                  <a:spcPts val="300"/>
                </a:spcBef>
                <a:buFont typeface="Arial" panose="020B0604020202020204" pitchFamily="34" charset="0"/>
                <a:buChar char="•"/>
              </a:pPr>
              <a:r>
                <a:rPr lang="en-GB" sz="1000" dirty="0">
                  <a:solidFill>
                    <a:schemeClr val="bg1"/>
                  </a:solidFill>
                  <a:latin typeface="Arial" panose="020B0604020202020204" pitchFamily="34" charset="0"/>
                  <a:cs typeface="Arial" panose="020B0604020202020204" pitchFamily="34" charset="0"/>
                </a:rPr>
                <a:t>E.g., </a:t>
              </a:r>
              <a:r>
                <a:rPr lang="en-GB" sz="1000" dirty="0" err="1">
                  <a:solidFill>
                    <a:schemeClr val="bg1"/>
                  </a:solidFill>
                  <a:latin typeface="Arial" panose="020B0604020202020204" pitchFamily="34" charset="0"/>
                  <a:cs typeface="Arial" panose="020B0604020202020204" pitchFamily="34" charset="0"/>
                </a:rPr>
                <a:t>GeoPackage</a:t>
              </a:r>
              <a:r>
                <a:rPr lang="en-GB" sz="1000" dirty="0">
                  <a:solidFill>
                    <a:schemeClr val="bg1"/>
                  </a:solidFill>
                  <a:latin typeface="Arial" panose="020B0604020202020204" pitchFamily="34" charset="0"/>
                  <a:cs typeface="Arial" panose="020B0604020202020204" pitchFamily="34" charset="0"/>
                </a:rPr>
                <a:t>, OGC </a:t>
              </a:r>
              <a:r>
                <a:rPr lang="en-GB" sz="1000" dirty="0" err="1">
                  <a:solidFill>
                    <a:schemeClr val="bg1"/>
                  </a:solidFill>
                  <a:latin typeface="Arial" panose="020B0604020202020204" pitchFamily="34" charset="0"/>
                  <a:cs typeface="Arial" panose="020B0604020202020204" pitchFamily="34" charset="0"/>
                </a:rPr>
                <a:t>netCDF</a:t>
              </a:r>
              <a:r>
                <a:rPr lang="en-GB" sz="1000" dirty="0">
                  <a:solidFill>
                    <a:schemeClr val="bg1"/>
                  </a:solidFill>
                  <a:latin typeface="Arial" panose="020B0604020202020204" pitchFamily="34" charset="0"/>
                  <a:cs typeface="Arial" panose="020B0604020202020204" pitchFamily="34" charset="0"/>
                </a:rPr>
                <a:t> standards suite</a:t>
              </a:r>
            </a:p>
          </p:txBody>
        </p:sp>
      </p:grpSp>
    </p:spTree>
    <p:extLst>
      <p:ext uri="{BB962C8B-B14F-4D97-AF65-F5344CB8AC3E}">
        <p14:creationId xmlns:p14="http://schemas.microsoft.com/office/powerpoint/2010/main" val="167955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00E8-889B-EC01-9C24-FAFF1A970FF9}"/>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6C5565AD-8F20-7D4A-050C-23D1D6B9C70F}"/>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5228959B-6249-3BA5-39D8-DB819FC8F5DA}"/>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25</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1">
            <a:extLst>
              <a:ext uri="{FF2B5EF4-FFF2-40B4-BE49-F238E27FC236}">
                <a16:creationId xmlns:a16="http://schemas.microsoft.com/office/drawing/2014/main" id="{2BCCC1B1-7533-426C-D80B-C53DBDD680DF}"/>
              </a:ext>
            </a:extLst>
          </p:cNvPr>
          <p:cNvSpPr>
            <a:spLocks noGrp="1"/>
          </p:cNvSpPr>
          <p:nvPr>
            <p:ph type="title"/>
          </p:nvPr>
        </p:nvSpPr>
        <p:spPr>
          <a:xfrm>
            <a:off x="838200" y="226671"/>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Other types of OGC documents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848EFE93-094B-DB3D-CC4E-5ED7F1D762CF}"/>
              </a:ext>
            </a:extLst>
          </p:cNvPr>
          <p:cNvSpPr txBox="1"/>
          <p:nvPr/>
        </p:nvSpPr>
        <p:spPr>
          <a:xfrm>
            <a:off x="838199" y="1363794"/>
            <a:ext cx="10327784" cy="4660250"/>
          </a:xfrm>
          <a:prstGeom prst="rect">
            <a:avLst/>
          </a:prstGeom>
          <a:noFill/>
        </p:spPr>
        <p:txBody>
          <a:bodyPr wrap="square">
            <a:spAutoFit/>
          </a:bodyPr>
          <a:lstStyle/>
          <a:p>
            <a:pPr marL="285750" indent="-285750">
              <a:spcBef>
                <a:spcPts val="600"/>
              </a:spcBef>
              <a:buSzPct val="120000"/>
              <a:buFont typeface="Arial" panose="020B0604020202020204" pitchFamily="34" charset="0"/>
              <a:buChar char="•"/>
            </a:pPr>
            <a:r>
              <a:rPr lang="en-GB" sz="1550" b="1" i="0" dirty="0">
                <a:effectLst/>
                <a:latin typeface="Calibri" panose="020F0502020204030204" pitchFamily="34" charset="0"/>
                <a:ea typeface="Calibri" panose="020F0502020204030204" pitchFamily="34" charset="0"/>
                <a:cs typeface="Calibri" panose="020F0502020204030204" pitchFamily="34" charset="0"/>
              </a:rPr>
              <a:t>Best Practices</a:t>
            </a:r>
          </a:p>
          <a:p>
            <a:pPr marL="285750" indent="-285750">
              <a:spcBef>
                <a:spcPts val="200"/>
              </a:spcBef>
              <a:buSzPct val="120000"/>
              <a:buFont typeface="Arial" panose="020B0604020202020204" pitchFamily="34" charset="0"/>
              <a:buChar char=" "/>
            </a:pPr>
            <a:r>
              <a:rPr lang="en-US" sz="155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Describe the use of OGC standards </a:t>
            </a:r>
            <a:r>
              <a:rPr lang="en-GB" sz="1550" b="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to address domain-specific topics or solve interoperability challenge</a:t>
            </a:r>
            <a:r>
              <a:rPr lang="en-US" sz="1550" b="0" i="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they also may describe</a:t>
            </a:r>
            <a:r>
              <a:rPr lang="en-US" sz="155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implemented extensions to OGC standards. These documents are an official OGC position, i.e., endorsed by the OGC Members</a:t>
            </a:r>
          </a:p>
          <a:p>
            <a:pPr marL="285750" indent="-285750">
              <a:spcBef>
                <a:spcPts val="1200"/>
              </a:spcBef>
              <a:buSzPct val="120000"/>
              <a:buFont typeface="Arial" panose="020B0604020202020204" pitchFamily="34" charset="0"/>
              <a:buChar char="•"/>
            </a:pPr>
            <a:r>
              <a:rPr lang="en-GB" sz="1550" b="1" i="0" dirty="0">
                <a:effectLst/>
                <a:latin typeface="Calibri" panose="020F0502020204030204" pitchFamily="34" charset="0"/>
                <a:ea typeface="Calibri" panose="020F0502020204030204" pitchFamily="34" charset="0"/>
                <a:cs typeface="Calibri" panose="020F0502020204030204" pitchFamily="34" charset="0"/>
              </a:rPr>
              <a:t>Community Practices</a:t>
            </a:r>
          </a:p>
          <a:p>
            <a:pPr marL="285750" indent="-285750">
              <a:spcBef>
                <a:spcPts val="200"/>
              </a:spcBef>
              <a:buSzPct val="120000"/>
              <a:buFont typeface="Arial" panose="020B0604020202020204" pitchFamily="34" charset="0"/>
              <a:buChar char=" "/>
            </a:pPr>
            <a:r>
              <a:rPr lang="en-GB" sz="155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Describe standards, specifications, or technologies that address interoperability requirements in geospatial and related communities, but were developed outside of OGC</a:t>
            </a:r>
          </a:p>
          <a:p>
            <a:pPr marL="285750" indent="-285750">
              <a:spcBef>
                <a:spcPts val="1200"/>
              </a:spcBef>
              <a:buSzPct val="120000"/>
              <a:buFont typeface="Arial" panose="020B0604020202020204" pitchFamily="34" charset="0"/>
              <a:buChar char="•"/>
            </a:pPr>
            <a:r>
              <a:rPr lang="en-GB" sz="1550" b="1" i="0" dirty="0">
                <a:effectLst/>
                <a:latin typeface="Calibri" panose="020F0502020204030204" pitchFamily="34" charset="0"/>
                <a:ea typeface="Calibri" panose="020F0502020204030204" pitchFamily="34" charset="0"/>
                <a:cs typeface="Calibri" panose="020F0502020204030204" pitchFamily="34" charset="0"/>
              </a:rPr>
              <a:t>Discussion Papers</a:t>
            </a:r>
          </a:p>
          <a:p>
            <a:pPr marL="285750" indent="-285750">
              <a:spcBef>
                <a:spcPts val="200"/>
              </a:spcBef>
              <a:buSzPct val="120000"/>
              <a:buFont typeface="Arial" panose="020B0604020202020204" pitchFamily="34" charset="0"/>
              <a:buChar char=" "/>
            </a:pPr>
            <a:r>
              <a:rPr lang="en-GB" sz="1550" b="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Present topics or technology issues being considered in the Working Groups of the OGC Technical Committee, promoting new interoperability concepts within the geospatial industry.</a:t>
            </a:r>
            <a:r>
              <a:rPr lang="en-US" sz="155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1550" b="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These papers do not represent the official position of the Open Geospatial Consortium</a:t>
            </a:r>
          </a:p>
          <a:p>
            <a:pPr marL="285750" indent="-285750">
              <a:spcBef>
                <a:spcPts val="1200"/>
              </a:spcBef>
              <a:buSzPct val="120000"/>
              <a:buFont typeface="Arial" panose="020B0604020202020204" pitchFamily="34" charset="0"/>
              <a:buChar char="•"/>
            </a:pPr>
            <a:r>
              <a:rPr lang="en-GB" sz="1550" b="1" i="0" dirty="0">
                <a:effectLst/>
                <a:latin typeface="Calibri" panose="020F0502020204030204" pitchFamily="34" charset="0"/>
                <a:ea typeface="Calibri" panose="020F0502020204030204" pitchFamily="34" charset="0"/>
                <a:cs typeface="Calibri" panose="020F0502020204030204" pitchFamily="34" charset="0"/>
              </a:rPr>
              <a:t>Technical Papers</a:t>
            </a:r>
          </a:p>
          <a:p>
            <a:pPr marL="285750" indent="-285750">
              <a:spcBef>
                <a:spcPts val="200"/>
              </a:spcBef>
              <a:buSzPct val="120000"/>
              <a:buFont typeface="Arial" panose="020B0604020202020204" pitchFamily="34" charset="0"/>
              <a:buChar char=" "/>
            </a:pPr>
            <a:r>
              <a:rPr lang="en-GB" sz="155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Address</a:t>
            </a:r>
            <a:r>
              <a:rPr lang="en-GB" sz="1550" b="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technology issues relevant to OGC Members and the broader geospatial community. They provide essential background</a:t>
            </a:r>
            <a:r>
              <a:rPr lang="en-GB" sz="155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1550" b="0" i="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to highlight and predict trends and are intended to guide future developments</a:t>
            </a:r>
          </a:p>
          <a:p>
            <a:pPr marL="285750" indent="-285750">
              <a:spcBef>
                <a:spcPts val="1200"/>
              </a:spcBef>
              <a:buSzPct val="120000"/>
              <a:buFont typeface="Arial" panose="020B0604020202020204" pitchFamily="34" charset="0"/>
              <a:buChar char="•"/>
            </a:pPr>
            <a:r>
              <a:rPr lang="en-GB" sz="1550" b="1" i="0" dirty="0">
                <a:effectLst/>
                <a:latin typeface="Calibri" panose="020F0502020204030204" pitchFamily="34" charset="0"/>
                <a:ea typeface="Calibri" panose="020F0502020204030204" pitchFamily="34" charset="0"/>
                <a:cs typeface="Calibri" panose="020F0502020204030204" pitchFamily="34" charset="0"/>
              </a:rPr>
              <a:t>Guidance documents</a:t>
            </a:r>
          </a:p>
          <a:p>
            <a:pPr marL="285750" indent="-285750">
              <a:spcBef>
                <a:spcPts val="200"/>
              </a:spcBef>
              <a:buSzPct val="120000"/>
              <a:buFont typeface="Arial" panose="020B0604020202020204" pitchFamily="34" charset="0"/>
              <a:buChar char=" "/>
            </a:pPr>
            <a:r>
              <a:rPr lang="en-GB" sz="1550"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Provide informative guidance on the development of OGC documents and products</a:t>
            </a:r>
            <a:endParaRPr lang="en-GB" sz="155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7CCFBD4-428D-BDF0-E235-BD78857652E9}"/>
              </a:ext>
            </a:extLst>
          </p:cNvPr>
          <p:cNvSpPr txBox="1"/>
          <p:nvPr/>
        </p:nvSpPr>
        <p:spPr>
          <a:xfrm>
            <a:off x="838199" y="6032779"/>
            <a:ext cx="9249384" cy="394980"/>
          </a:xfrm>
          <a:prstGeom prst="rect">
            <a:avLst/>
          </a:prstGeom>
          <a:noFill/>
        </p:spPr>
        <p:txBody>
          <a:bodyPr wrap="square">
            <a:spAutoFit/>
          </a:bodyPr>
          <a:lstStyle/>
          <a:p>
            <a:pPr>
              <a:spcBef>
                <a:spcPts val="100"/>
              </a:spcBef>
            </a:pPr>
            <a:r>
              <a:rPr lang="en-GB" sz="600" i="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slide is developed based on the following literature: </a:t>
            </a:r>
          </a:p>
          <a:p>
            <a:pPr marL="228600" indent="-228600">
              <a:spcBef>
                <a:spcPts val="100"/>
              </a:spcBef>
              <a:buFontTx/>
              <a:buAutoNum type="arabicPeriod"/>
            </a:pPr>
            <a:r>
              <a:rPr lang="en-GB" altLang="en-US" sz="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Open Geospatial Consortium. “Other Publications”, </a:t>
            </a:r>
            <a:r>
              <a:rPr lang="en-GB" altLang="en-US" sz="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hlinkClick r:id="rId3"/>
              </a:rPr>
              <a:t>https://www.ogc.org/other-publications/</a:t>
            </a:r>
            <a:r>
              <a:rPr lang="en-GB" altLang="en-US" sz="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Accessed February 7, 2025.</a:t>
            </a:r>
          </a:p>
          <a:p>
            <a:pPr marL="228600" indent="-228600">
              <a:spcBef>
                <a:spcPts val="100"/>
              </a:spcBef>
              <a:buFontTx/>
              <a:buAutoNum type="arabicPeriod"/>
            </a:pP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Reed, C. “OGC Standards: Enabling the Geospatial Web”. In Advances in Web-Based GIS, Mapping Services and Applications, edited by L. </a:t>
            </a:r>
            <a:r>
              <a:rPr lang="en-GB" sz="600" b="0" i="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Songnian</a:t>
            </a: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S. </a:t>
            </a:r>
            <a:r>
              <a:rPr lang="en-GB" sz="600" b="0" i="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Dragicevic</a:t>
            </a: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and </a:t>
            </a:r>
            <a:r>
              <a:rPr lang="en-GB" sz="600" b="0" i="0" dirty="0" err="1">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B.Veenendaal</a:t>
            </a:r>
            <a:r>
              <a:rPr lang="en-GB" sz="600" b="0" i="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 327-348. London: CRC Press, 2011.</a:t>
            </a:r>
            <a:endParaRPr kumimoji="0" lang="en-US" altLang="en-US" sz="600" b="0" strike="noStrike" cap="none" normalizeH="0" baseline="0" dirty="0">
              <a:ln>
                <a:noFill/>
              </a:ln>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7AB8CD61-A81A-9851-8E5C-26D69C474E51}"/>
              </a:ext>
            </a:extLst>
          </p:cNvPr>
          <p:cNvSpPr/>
          <p:nvPr/>
        </p:nvSpPr>
        <p:spPr>
          <a:xfrm>
            <a:off x="9299140" y="5876819"/>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1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B9B87-6EB4-50C7-065C-211744E255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792916-2223-ACC4-D74B-7DA1F5A2BE74}"/>
              </a:ext>
            </a:extLst>
          </p:cNvPr>
          <p:cNvSpPr/>
          <p:nvPr/>
        </p:nvSpPr>
        <p:spPr>
          <a:xfrm>
            <a:off x="371924" y="5812706"/>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4C3282D-0499-D9E2-602A-7F9A00C98769}"/>
              </a:ext>
            </a:extLst>
          </p:cNvPr>
          <p:cNvSpPr/>
          <p:nvPr/>
        </p:nvSpPr>
        <p:spPr>
          <a:xfrm>
            <a:off x="9814287" y="588528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BD957236-4306-59B7-00AA-665280F6E4CC}"/>
              </a:ext>
            </a:extLst>
          </p:cNvPr>
          <p:cNvSpPr>
            <a:spLocks noGrp="1"/>
          </p:cNvSpPr>
          <p:nvPr>
            <p:ph type="ftr" sz="quarter" idx="11"/>
          </p:nvPr>
        </p:nvSpPr>
        <p:spPr/>
        <p:txBody>
          <a:bodyPr/>
          <a:lstStyle/>
          <a:p>
            <a:fld id="{47DF31F5-2E7D-4A97-961F-21FABE93410E}" type="slidenum">
              <a:rPr lang="de-DE" sz="1000" smtClean="0"/>
              <a:t>26</a:t>
            </a:fld>
            <a:endParaRPr lang="de-DE" sz="1000" dirty="0"/>
          </a:p>
        </p:txBody>
      </p:sp>
      <p:sp>
        <p:nvSpPr>
          <p:cNvPr id="3" name="Titel 1">
            <a:extLst>
              <a:ext uri="{FF2B5EF4-FFF2-40B4-BE49-F238E27FC236}">
                <a16:creationId xmlns:a16="http://schemas.microsoft.com/office/drawing/2014/main" id="{6EBAA47B-2CD1-8E4D-258B-EE20BE7B427F}"/>
              </a:ext>
            </a:extLst>
          </p:cNvPr>
          <p:cNvSpPr>
            <a:spLocks noGrp="1"/>
          </p:cNvSpPr>
          <p:nvPr>
            <p:ph type="title"/>
          </p:nvPr>
        </p:nvSpPr>
        <p:spPr>
          <a:xfrm>
            <a:off x="589819" y="176333"/>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OGC and ISO compatibility</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 name="Table 16">
            <a:extLst>
              <a:ext uri="{FF2B5EF4-FFF2-40B4-BE49-F238E27FC236}">
                <a16:creationId xmlns:a16="http://schemas.microsoft.com/office/drawing/2014/main" id="{71F55DE1-C679-035D-69A8-0D0CE72C1735}"/>
              </a:ext>
            </a:extLst>
          </p:cNvPr>
          <p:cNvGraphicFramePr>
            <a:graphicFrameLocks noGrp="1"/>
          </p:cNvGraphicFramePr>
          <p:nvPr/>
        </p:nvGraphicFramePr>
        <p:xfrm>
          <a:off x="651908" y="1314408"/>
          <a:ext cx="10632950" cy="4957666"/>
        </p:xfrm>
        <a:graphic>
          <a:graphicData uri="http://schemas.openxmlformats.org/drawingml/2006/table">
            <a:tbl>
              <a:tblPr firstRow="1" bandRow="1">
                <a:tableStyleId>{69CF1AB2-1976-4502-BF36-3FF5EA218861}</a:tableStyleId>
              </a:tblPr>
              <a:tblGrid>
                <a:gridCol w="2076306">
                  <a:extLst>
                    <a:ext uri="{9D8B030D-6E8A-4147-A177-3AD203B41FA5}">
                      <a16:colId xmlns:a16="http://schemas.microsoft.com/office/drawing/2014/main" val="900980067"/>
                    </a:ext>
                  </a:extLst>
                </a:gridCol>
                <a:gridCol w="3602138">
                  <a:extLst>
                    <a:ext uri="{9D8B030D-6E8A-4147-A177-3AD203B41FA5}">
                      <a16:colId xmlns:a16="http://schemas.microsoft.com/office/drawing/2014/main" val="2519780736"/>
                    </a:ext>
                  </a:extLst>
                </a:gridCol>
                <a:gridCol w="4954506">
                  <a:extLst>
                    <a:ext uri="{9D8B030D-6E8A-4147-A177-3AD203B41FA5}">
                      <a16:colId xmlns:a16="http://schemas.microsoft.com/office/drawing/2014/main" val="3245678488"/>
                    </a:ext>
                  </a:extLst>
                </a:gridCol>
              </a:tblGrid>
              <a:tr h="622760">
                <a:tc>
                  <a:txBody>
                    <a:bodyPr/>
                    <a:lstStyle/>
                    <a:p>
                      <a:pPr algn="l">
                        <a:spcBef>
                          <a:spcPts val="600"/>
                        </a:spcBef>
                        <a:spcAft>
                          <a:spcPts val="600"/>
                        </a:spcAft>
                      </a:pPr>
                      <a:r>
                        <a:rPr lang="en-GB" sz="1400" b="1" i="0" dirty="0">
                          <a:solidFill>
                            <a:schemeClr val="tx1"/>
                          </a:solidFill>
                          <a:latin typeface="Arial" panose="020B0604020202020204" pitchFamily="34" charset="0"/>
                          <a:cs typeface="Arial" panose="020B0604020202020204" pitchFamily="34" charset="0"/>
                        </a:rPr>
                        <a:t>STANDARDS TYPE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en-GB" sz="1400" b="1" i="0" kern="1200" dirty="0">
                          <a:solidFill>
                            <a:schemeClr val="tx1"/>
                          </a:solidFill>
                          <a:effectLst/>
                          <a:latin typeface="Arial" panose="020B0604020202020204" pitchFamily="34" charset="0"/>
                          <a:ea typeface="+mn-ea"/>
                          <a:cs typeface="Arial" panose="020B0604020202020204" pitchFamily="34" charset="0"/>
                        </a:rPr>
                        <a:t>OGC STANDARD</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i="0" kern="1200" dirty="0">
                          <a:solidFill>
                            <a:schemeClr val="tx1"/>
                          </a:solidFill>
                          <a:effectLst/>
                          <a:latin typeface="Arial" panose="020B0604020202020204" pitchFamily="34" charset="0"/>
                          <a:ea typeface="+mn-ea"/>
                          <a:cs typeface="Arial" panose="020B0604020202020204" pitchFamily="34" charset="0"/>
                        </a:rPr>
                        <a:t>ISO STANDARD</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7399285"/>
                  </a:ext>
                </a:extLst>
              </a:tr>
              <a:tr h="977694">
                <a:tc rowSpan="2">
                  <a:txBody>
                    <a:bodyPr/>
                    <a:lstStyle/>
                    <a:p>
                      <a:pPr>
                        <a:spcBef>
                          <a:spcPts val="600"/>
                        </a:spcBef>
                        <a:spcAft>
                          <a:spcPts val="600"/>
                        </a:spcAft>
                      </a:pPr>
                      <a:r>
                        <a:rPr lang="en-GB" sz="1400" b="1" i="0" u="none" strike="noStrike" kern="1200" baseline="0" dirty="0">
                          <a:solidFill>
                            <a:schemeClr val="tx1"/>
                          </a:solidFill>
                          <a:latin typeface="Arial" panose="020B0604020202020204" pitchFamily="34" charset="0"/>
                          <a:ea typeface="+mn-ea"/>
                          <a:cs typeface="Arial" panose="020B0604020202020204" pitchFamily="34" charset="0"/>
                        </a:rPr>
                        <a:t>Coordinate referencing standards</a:t>
                      </a:r>
                    </a:p>
                    <a:p>
                      <a:r>
                        <a:rPr lang="en-GB" sz="1400" b="0" i="1" kern="1200" dirty="0">
                          <a:solidFill>
                            <a:schemeClr val="dk1"/>
                          </a:solidFill>
                          <a:effectLst/>
                          <a:latin typeface="Arial" panose="020B0604020202020204" pitchFamily="34" charset="0"/>
                          <a:ea typeface="+mn-ea"/>
                          <a:cs typeface="Arial" panose="020B0604020202020204" pitchFamily="34" charset="0"/>
                        </a:rPr>
                        <a:t>Standards for describing and representing geographical locations in coordinate systems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spcBef>
                          <a:spcPts val="600"/>
                        </a:spcBef>
                        <a:spcAft>
                          <a:spcPts val="600"/>
                        </a:spcAft>
                      </a:pPr>
                      <a:r>
                        <a:rPr lang="en-GB" sz="1400" b="0" i="0" kern="1200" dirty="0">
                          <a:solidFill>
                            <a:schemeClr val="tx1"/>
                          </a:solidFill>
                          <a:effectLst/>
                          <a:latin typeface="Arial" panose="020B0604020202020204" pitchFamily="34" charset="0"/>
                          <a:ea typeface="+mn-ea"/>
                          <a:cs typeface="Arial" panose="020B0604020202020204" pitchFamily="34" charset="0"/>
                        </a:rPr>
                        <a:t>OGC Abstract Specification Topic 2: Referencing by coordinates, </a:t>
                      </a:r>
                      <a:r>
                        <a:rPr lang="en-GB" sz="14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http://www.opengis.net/doc/AS/topic-2/5.0</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0" i="0" kern="1200" dirty="0">
                          <a:solidFill>
                            <a:schemeClr val="tx1"/>
                          </a:solidFill>
                          <a:effectLst/>
                          <a:latin typeface="Arial" panose="020B0604020202020204" pitchFamily="34" charset="0"/>
                          <a:ea typeface="+mn-ea"/>
                          <a:cs typeface="Arial" panose="020B0604020202020204" pitchFamily="34" charset="0"/>
                        </a:rPr>
                        <a:t>ISO 19111:2019 Geographic information – Referencing by coordinates, </a:t>
                      </a:r>
                      <a:r>
                        <a:rPr lang="en-GB" sz="1400" b="0" i="0" kern="1200" dirty="0">
                          <a:solidFill>
                            <a:schemeClr val="tx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https://www.iso.org/obp/ui/en/#iso:std:iso:19111:ed-3:v1:en</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0339833"/>
                  </a:ext>
                </a:extLst>
              </a:tr>
              <a:tr h="1038400">
                <a:tc vMerge="1">
                  <a:txBody>
                    <a:bodyPr/>
                    <a:lstStyle/>
                    <a:p>
                      <a:endParaRPr lang="en-GB"/>
                    </a:p>
                  </a:txBody>
                  <a:tcPr>
                    <a:lnT w="3175" cap="flat" cmpd="sng" algn="ctr">
                      <a:solidFill>
                        <a:schemeClr val="accent4">
                          <a:lumMod val="75000"/>
                        </a:schemeClr>
                      </a:solidFill>
                      <a:prstDash val="solid"/>
                      <a:round/>
                      <a:headEnd type="none" w="med" len="med"/>
                      <a:tailEnd type="none" w="med" len="med"/>
                    </a:lnT>
                  </a:tcPr>
                </a:tc>
                <a:tc>
                  <a:txBody>
                    <a:bodyPr/>
                    <a:lstStyle/>
                    <a:p>
                      <a:pPr>
                        <a:spcBef>
                          <a:spcPts val="600"/>
                        </a:spcBef>
                        <a:spcAft>
                          <a:spcPts val="600"/>
                        </a:spcAft>
                      </a:pPr>
                      <a:r>
                        <a:rPr lang="en-GB" sz="1400" b="0" i="0" kern="1200" dirty="0">
                          <a:solidFill>
                            <a:schemeClr val="tx1"/>
                          </a:solidFill>
                          <a:effectLst/>
                          <a:latin typeface="Arial" panose="020B0604020202020204" pitchFamily="34" charset="0"/>
                          <a:ea typeface="+mn-ea"/>
                          <a:cs typeface="Arial" panose="020B0604020202020204" pitchFamily="34" charset="0"/>
                        </a:rPr>
                        <a:t>Geographic information – Well-known text representation of coordinate reference systems, </a:t>
                      </a:r>
                      <a:r>
                        <a:rPr lang="en-GB" sz="1400" b="0" i="0" kern="1200" dirty="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http://www.opengis.net/doc/is/crs-wkt/2.1.11</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spcBef>
                          <a:spcPts val="600"/>
                        </a:spcBef>
                        <a:spcAft>
                          <a:spcPts val="600"/>
                        </a:spcAft>
                      </a:pPr>
                      <a:r>
                        <a:rPr lang="en-GB" sz="1400" b="0" dirty="0">
                          <a:solidFill>
                            <a:schemeClr val="tx1"/>
                          </a:solidFill>
                          <a:effectLst/>
                          <a:latin typeface="Arial" panose="020B0604020202020204" pitchFamily="34" charset="0"/>
                          <a:cs typeface="Arial" panose="020B0604020202020204" pitchFamily="34" charset="0"/>
                        </a:rPr>
                        <a:t>ISO 19162:2019 Geographic information – Well-known text representation of coordinate reference systems</a:t>
                      </a:r>
                      <a:r>
                        <a:rPr lang="en-GB" sz="1400" b="0" i="0" kern="1200" dirty="0">
                          <a:solidFill>
                            <a:schemeClr val="tx1"/>
                          </a:solidFill>
                          <a:effectLst/>
                          <a:latin typeface="Arial" panose="020B0604020202020204" pitchFamily="34" charset="0"/>
                          <a:ea typeface="+mn-ea"/>
                          <a:cs typeface="Arial" panose="020B0604020202020204" pitchFamily="34" charset="0"/>
                        </a:rPr>
                        <a:t>, </a:t>
                      </a:r>
                      <a:r>
                        <a:rPr lang="en-GB" sz="1400" b="0" i="0" kern="1200" dirty="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https://www.iso.org/obp/ui/en/#iso:std:iso:19162:ed-2:v1:en</a:t>
                      </a:r>
                      <a:endParaRPr lang="en-GB" sz="1400" dirty="0">
                        <a:latin typeface="Arial" panose="020B0604020202020204" pitchFamily="34" charset="0"/>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7320745"/>
                  </a:ext>
                </a:extLst>
              </a:tr>
              <a:tr h="1122590">
                <a:tc rowSpan="2">
                  <a:txBody>
                    <a:bodyPr/>
                    <a:lstStyle/>
                    <a:p>
                      <a:pPr>
                        <a:spcBef>
                          <a:spcPts val="600"/>
                        </a:spcBef>
                        <a:spcAft>
                          <a:spcPts val="600"/>
                        </a:spcAft>
                      </a:pPr>
                      <a:r>
                        <a:rPr lang="en-GB" sz="1400" b="1" i="0" dirty="0">
                          <a:solidFill>
                            <a:schemeClr val="tx1"/>
                          </a:solidFill>
                          <a:latin typeface="Arial" panose="020B0604020202020204" pitchFamily="34" charset="0"/>
                          <a:cs typeface="Arial" panose="020B0604020202020204" pitchFamily="34" charset="0"/>
                        </a:rPr>
                        <a:t>Data structure </a:t>
                      </a:r>
                      <a:r>
                        <a:rPr lang="en-GB" sz="1400" b="1" i="0" u="none" strike="noStrike" kern="1200" baseline="0" dirty="0">
                          <a:solidFill>
                            <a:schemeClr val="tx1"/>
                          </a:solidFill>
                          <a:latin typeface="Arial" panose="020B0604020202020204" pitchFamily="34" charset="0"/>
                          <a:ea typeface="+mn-ea"/>
                          <a:cs typeface="Arial" panose="020B0604020202020204" pitchFamily="34" charset="0"/>
                        </a:rPr>
                        <a:t>standards</a:t>
                      </a:r>
                    </a:p>
                    <a:p>
                      <a:pPr>
                        <a:spcBef>
                          <a:spcPts val="0"/>
                        </a:spcBef>
                        <a:spcAft>
                          <a:spcPts val="600"/>
                        </a:spcAft>
                      </a:pPr>
                      <a:r>
                        <a:rPr lang="en-GB" sz="1400" b="0" i="1" u="none" strike="noStrike" kern="1200" baseline="0" dirty="0">
                          <a:solidFill>
                            <a:schemeClr val="tx1"/>
                          </a:solidFill>
                          <a:latin typeface="Arial" panose="020B0604020202020204" pitchFamily="34" charset="0"/>
                          <a:ea typeface="+mn-ea"/>
                          <a:cs typeface="Arial" panose="020B0604020202020204" pitchFamily="34" charset="0"/>
                        </a:rPr>
                        <a:t>Standards to represent and manage coverage data consistently across different applications</a:t>
                      </a:r>
                      <a:endParaRPr lang="en-GB" sz="1400" b="1" i="0" dirty="0">
                        <a:solidFill>
                          <a:schemeClr val="tx1"/>
                        </a:solidFill>
                        <a:latin typeface="Arial" panose="020B0604020202020204" pitchFamily="34" charset="0"/>
                        <a:cs typeface="Arial" panose="020B0604020202020204" pitchFamily="34" charset="0"/>
                      </a:endParaRPr>
                    </a:p>
                    <a:p>
                      <a:pPr>
                        <a:spcBef>
                          <a:spcPts val="600"/>
                        </a:spcBef>
                        <a:spcAft>
                          <a:spcPts val="600"/>
                        </a:spcAft>
                      </a:pPr>
                      <a:endParaRPr lang="en-GB" sz="1400" b="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spcBef>
                          <a:spcPts val="600"/>
                        </a:spcBef>
                        <a:spcAft>
                          <a:spcPts val="600"/>
                        </a:spcAft>
                      </a:pPr>
                      <a:r>
                        <a:rPr lang="en-GB" sz="1400" b="0" dirty="0">
                          <a:solidFill>
                            <a:schemeClr val="tx1"/>
                          </a:solidFill>
                          <a:latin typeface="Arial" panose="020B0604020202020204" pitchFamily="34" charset="0"/>
                          <a:cs typeface="Arial" panose="020B0604020202020204" pitchFamily="34" charset="0"/>
                        </a:rPr>
                        <a:t>OGC Abstract Specification Topic 6: Schema for Coverage Geometry and Functions – Part 1: Fundamentals, </a:t>
                      </a:r>
                      <a:r>
                        <a:rPr lang="en-GB" sz="1400" b="0" dirty="0">
                          <a:solidFill>
                            <a:schemeClr val="tx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http://www.opengis.net/doc/AS/Topic-6.1/2.0</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0" i="0" kern="1200" dirty="0">
                          <a:solidFill>
                            <a:schemeClr val="tx1"/>
                          </a:solidFill>
                          <a:effectLst/>
                          <a:latin typeface="Arial" panose="020B0604020202020204" pitchFamily="34" charset="0"/>
                          <a:ea typeface="+mn-ea"/>
                          <a:cs typeface="Arial" panose="020B0604020202020204" pitchFamily="34" charset="0"/>
                        </a:rPr>
                        <a:t>ISO 19123-1:2023 Geographic information – Schema for coverage geometry and functions – Part 1: Fundamentals, </a:t>
                      </a:r>
                      <a:r>
                        <a:rPr lang="en-GB" sz="1400" b="0" i="0" kern="1200" dirty="0">
                          <a:solidFill>
                            <a:schemeClr val="tx1"/>
                          </a:solidFill>
                          <a:effectLst/>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https://www.iso.org/obp/ui/en/#iso:std:iso:19123:-1:ed-1:v1:en</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3983911"/>
                  </a:ext>
                </a:extLst>
              </a:tr>
              <a:tr h="1160572">
                <a:tc vMerge="1">
                  <a:txBody>
                    <a:bodyPr/>
                    <a:lstStyle/>
                    <a:p>
                      <a:pPr>
                        <a:spcBef>
                          <a:spcPts val="300"/>
                        </a:spcBef>
                        <a:spcAft>
                          <a:spcPts val="300"/>
                        </a:spcAft>
                      </a:pPr>
                      <a:endParaRPr lang="en-GB" sz="1400" b="0" i="1" dirty="0">
                        <a:solidFill>
                          <a:schemeClr val="tx1"/>
                        </a:solidFill>
                        <a:latin typeface="Arial" panose="020B0604020202020204" pitchFamily="34" charset="0"/>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0" i="0" kern="1200" dirty="0">
                          <a:solidFill>
                            <a:schemeClr val="tx1"/>
                          </a:solidFill>
                          <a:effectLst/>
                          <a:latin typeface="Arial" panose="020B0604020202020204" pitchFamily="34" charset="0"/>
                          <a:ea typeface="+mn-ea"/>
                          <a:cs typeface="Arial" panose="020B0604020202020204" pitchFamily="34" charset="0"/>
                        </a:rPr>
                        <a:t>OGC Coverage Implementation Schema, </a:t>
                      </a:r>
                      <a:r>
                        <a:rPr lang="en-GB" sz="1400" b="0" i="0" kern="1200" dirty="0">
                          <a:solidFill>
                            <a:schemeClr val="tx1"/>
                          </a:solidFill>
                          <a:effectLst/>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http://www.opengis.net/doc/IS/cis/1.1</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spcBef>
                          <a:spcPts val="600"/>
                        </a:spcBef>
                        <a:spcAft>
                          <a:spcPts val="600"/>
                        </a:spcAft>
                      </a:pPr>
                      <a:r>
                        <a:rPr lang="en-GB" sz="1400" b="0" i="0" kern="1200" dirty="0">
                          <a:solidFill>
                            <a:schemeClr val="tx1"/>
                          </a:solidFill>
                          <a:effectLst/>
                          <a:latin typeface="Arial" panose="020B0604020202020204" pitchFamily="34" charset="0"/>
                          <a:ea typeface="+mn-ea"/>
                          <a:cs typeface="Arial" panose="020B0604020202020204" pitchFamily="34" charset="0"/>
                        </a:rPr>
                        <a:t>ISO 19123-2:2018 Geographic information – Schema for coverage geometry and functions – Part 2: Coverage implementation schema, </a:t>
                      </a:r>
                      <a:r>
                        <a:rPr lang="en-GB" sz="1400" b="0" i="0" kern="1200" dirty="0">
                          <a:solidFill>
                            <a:schemeClr val="tx1"/>
                          </a:solidFill>
                          <a:effectLst/>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https://www.iso.org/obp/ui/en/#iso:std:iso:19123:-2:ed-1:v1:en</a:t>
                      </a:r>
                      <a:endParaRPr lang="en-GB" sz="1400" b="0" dirty="0">
                        <a:solidFill>
                          <a:schemeClr val="tx1"/>
                        </a:solidFill>
                        <a:latin typeface="Arial" panose="020B0604020202020204" pitchFamily="34" charset="0"/>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4489324"/>
                  </a:ext>
                </a:extLst>
              </a:tr>
            </a:tbl>
          </a:graphicData>
        </a:graphic>
      </p:graphicFrame>
    </p:spTree>
    <p:extLst>
      <p:ext uri="{BB962C8B-B14F-4D97-AF65-F5344CB8AC3E}">
        <p14:creationId xmlns:p14="http://schemas.microsoft.com/office/powerpoint/2010/main" val="437490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CBC97-566E-9A07-EF70-3F6156154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27C592-9160-CA74-C76F-9B79540EB192}"/>
              </a:ext>
            </a:extLst>
          </p:cNvPr>
          <p:cNvSpPr/>
          <p:nvPr/>
        </p:nvSpPr>
        <p:spPr>
          <a:xfrm>
            <a:off x="371924" y="5812706"/>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2321378-383B-6D93-8785-8A4DDB86DFAD}"/>
              </a:ext>
            </a:extLst>
          </p:cNvPr>
          <p:cNvSpPr/>
          <p:nvPr/>
        </p:nvSpPr>
        <p:spPr>
          <a:xfrm>
            <a:off x="9814287" y="588528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4A2B62D4-C5D2-7287-EAD4-4E2F63A9E1D3}"/>
              </a:ext>
            </a:extLst>
          </p:cNvPr>
          <p:cNvSpPr>
            <a:spLocks noGrp="1"/>
          </p:cNvSpPr>
          <p:nvPr>
            <p:ph type="ftr" sz="quarter" idx="11"/>
          </p:nvPr>
        </p:nvSpPr>
        <p:spPr/>
        <p:txBody>
          <a:bodyPr/>
          <a:lstStyle/>
          <a:p>
            <a:fld id="{47DF31F5-2E7D-4A97-961F-21FABE93410E}" type="slidenum">
              <a:rPr lang="de-DE" sz="1000" smtClean="0"/>
              <a:t>27</a:t>
            </a:fld>
            <a:endParaRPr lang="de-DE" sz="1000" dirty="0"/>
          </a:p>
        </p:txBody>
      </p:sp>
      <p:sp>
        <p:nvSpPr>
          <p:cNvPr id="3" name="Titel 1">
            <a:extLst>
              <a:ext uri="{FF2B5EF4-FFF2-40B4-BE49-F238E27FC236}">
                <a16:creationId xmlns:a16="http://schemas.microsoft.com/office/drawing/2014/main" id="{E3CCB8DD-25A1-5C5C-0A7F-10C32EBD75D6}"/>
              </a:ext>
            </a:extLst>
          </p:cNvPr>
          <p:cNvSpPr>
            <a:spLocks noGrp="1"/>
          </p:cNvSpPr>
          <p:nvPr>
            <p:ph type="title"/>
          </p:nvPr>
        </p:nvSpPr>
        <p:spPr>
          <a:xfrm>
            <a:off x="589819" y="176333"/>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OGC and ISO compatibility</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7" name="Table 16">
            <a:extLst>
              <a:ext uri="{FF2B5EF4-FFF2-40B4-BE49-F238E27FC236}">
                <a16:creationId xmlns:a16="http://schemas.microsoft.com/office/drawing/2014/main" id="{D4C7C702-C3FC-D3F0-FB27-E4883B95A68F}"/>
              </a:ext>
            </a:extLst>
          </p:cNvPr>
          <p:cNvGraphicFramePr>
            <a:graphicFrameLocks noGrp="1"/>
          </p:cNvGraphicFramePr>
          <p:nvPr/>
        </p:nvGraphicFramePr>
        <p:xfrm>
          <a:off x="680936" y="1318947"/>
          <a:ext cx="10921245" cy="4816241"/>
        </p:xfrm>
        <a:graphic>
          <a:graphicData uri="http://schemas.openxmlformats.org/drawingml/2006/table">
            <a:tbl>
              <a:tblPr firstRow="1" bandRow="1">
                <a:tableStyleId>{69CF1AB2-1976-4502-BF36-3FF5EA218861}</a:tableStyleId>
              </a:tblPr>
              <a:tblGrid>
                <a:gridCol w="3020207">
                  <a:extLst>
                    <a:ext uri="{9D8B030D-6E8A-4147-A177-3AD203B41FA5}">
                      <a16:colId xmlns:a16="http://schemas.microsoft.com/office/drawing/2014/main" val="900980067"/>
                    </a:ext>
                  </a:extLst>
                </a:gridCol>
                <a:gridCol w="3360839">
                  <a:extLst>
                    <a:ext uri="{9D8B030D-6E8A-4147-A177-3AD203B41FA5}">
                      <a16:colId xmlns:a16="http://schemas.microsoft.com/office/drawing/2014/main" val="2519780736"/>
                    </a:ext>
                  </a:extLst>
                </a:gridCol>
                <a:gridCol w="4540199">
                  <a:extLst>
                    <a:ext uri="{9D8B030D-6E8A-4147-A177-3AD203B41FA5}">
                      <a16:colId xmlns:a16="http://schemas.microsoft.com/office/drawing/2014/main" val="3245678488"/>
                    </a:ext>
                  </a:extLst>
                </a:gridCol>
              </a:tblGrid>
              <a:tr h="622900">
                <a:tc>
                  <a:txBody>
                    <a:bodyPr/>
                    <a:lstStyle/>
                    <a:p>
                      <a:pPr algn="l">
                        <a:spcBef>
                          <a:spcPts val="600"/>
                        </a:spcBef>
                        <a:spcAft>
                          <a:spcPts val="600"/>
                        </a:spcAft>
                      </a:pPr>
                      <a:r>
                        <a:rPr lang="en-GB" sz="1400" b="1" i="0" dirty="0">
                          <a:solidFill>
                            <a:schemeClr val="tx1"/>
                          </a:solidFill>
                          <a:latin typeface="Arial" panose="020B0604020202020204" pitchFamily="34" charset="0"/>
                          <a:cs typeface="Arial" panose="020B0604020202020204" pitchFamily="34" charset="0"/>
                        </a:rPr>
                        <a:t>STANDARDS TYPE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en-GB" sz="1400" b="1" i="0" kern="1200" dirty="0">
                          <a:solidFill>
                            <a:schemeClr val="tx1"/>
                          </a:solidFill>
                          <a:effectLst/>
                          <a:latin typeface="Arial" panose="020B0604020202020204" pitchFamily="34" charset="0"/>
                          <a:ea typeface="+mn-ea"/>
                          <a:cs typeface="Arial" panose="020B0604020202020204" pitchFamily="34" charset="0"/>
                        </a:rPr>
                        <a:t>OGC STANDARD</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400" b="1" i="0" kern="1200" dirty="0">
                          <a:solidFill>
                            <a:schemeClr val="tx1"/>
                          </a:solidFill>
                          <a:effectLst/>
                          <a:latin typeface="Arial" panose="020B0604020202020204" pitchFamily="34" charset="0"/>
                          <a:ea typeface="+mn-ea"/>
                          <a:cs typeface="Arial" panose="020B0604020202020204" pitchFamily="34" charset="0"/>
                        </a:rPr>
                        <a:t>ISO STANDARD</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67399285"/>
                  </a:ext>
                </a:extLst>
              </a:tr>
              <a:tr h="1345638">
                <a:tc>
                  <a:txBody>
                    <a:bodyPr/>
                    <a:lstStyle/>
                    <a:p>
                      <a:pPr>
                        <a:spcBef>
                          <a:spcPts val="600"/>
                        </a:spcBef>
                        <a:spcAft>
                          <a:spcPts val="600"/>
                        </a:spcAft>
                      </a:pPr>
                      <a:r>
                        <a:rPr lang="en-GB" sz="1400" b="1" i="0" u="none" strike="noStrike" kern="1200" baseline="0" dirty="0">
                          <a:solidFill>
                            <a:schemeClr val="tx1"/>
                          </a:solidFill>
                          <a:latin typeface="Arial" panose="020B0604020202020204" pitchFamily="34" charset="0"/>
                          <a:ea typeface="+mn-ea"/>
                          <a:cs typeface="Arial" panose="020B0604020202020204" pitchFamily="34" charset="0"/>
                        </a:rPr>
                        <a:t>Data encoding standard</a:t>
                      </a:r>
                    </a:p>
                    <a:p>
                      <a:pPr>
                        <a:spcBef>
                          <a:spcPts val="0"/>
                        </a:spcBef>
                        <a:spcAft>
                          <a:spcPts val="600"/>
                        </a:spcAft>
                      </a:pPr>
                      <a:r>
                        <a:rPr lang="en-GB" sz="1400" b="0" i="1" kern="1200" dirty="0">
                          <a:solidFill>
                            <a:schemeClr val="dk1"/>
                          </a:solidFill>
                          <a:effectLst/>
                          <a:latin typeface="Arial" panose="020B0604020202020204" pitchFamily="34" charset="0"/>
                          <a:ea typeface="+mn-ea"/>
                          <a:cs typeface="Arial" panose="020B0604020202020204" pitchFamily="34" charset="0"/>
                        </a:rPr>
                        <a:t>Standards for the XML Schema syntax, mechanisms, and conventions to transport and store geographic information</a:t>
                      </a:r>
                      <a:endParaRPr lang="en-GB" sz="1400" b="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spcBef>
                          <a:spcPts val="600"/>
                        </a:spcBef>
                        <a:spcAft>
                          <a:spcPts val="600"/>
                        </a:spcAft>
                      </a:pPr>
                      <a:r>
                        <a:rPr lang="en-GB" sz="1400" b="0" i="0" kern="1200" dirty="0">
                          <a:solidFill>
                            <a:schemeClr val="tx1"/>
                          </a:solidFill>
                          <a:effectLst/>
                          <a:latin typeface="Arial" panose="020B0604020202020204" pitchFamily="34" charset="0"/>
                          <a:ea typeface="+mn-ea"/>
                          <a:cs typeface="Arial" panose="020B0604020202020204" pitchFamily="34" charset="0"/>
                        </a:rPr>
                        <a:t>Geography Markup Language (GML), </a:t>
                      </a:r>
                      <a:r>
                        <a:rPr lang="en-GB" sz="14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https://www.ogc.org/publications/standard/gml/</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GB" sz="1400" b="0" i="0" kern="1200" dirty="0">
                          <a:solidFill>
                            <a:schemeClr val="tx1"/>
                          </a:solidFill>
                          <a:effectLst/>
                          <a:latin typeface="Arial" panose="020B0604020202020204" pitchFamily="34" charset="0"/>
                          <a:ea typeface="+mn-ea"/>
                          <a:cs typeface="Arial" panose="020B0604020202020204" pitchFamily="34" charset="0"/>
                        </a:rPr>
                        <a:t>ISO 19136-1:2020Geographic information – Geography Markup Language (GML) – Part 1: Fundamentals, </a:t>
                      </a:r>
                      <a:r>
                        <a:rPr lang="en-GB" sz="1400" b="0" i="0" kern="1200" dirty="0">
                          <a:solidFill>
                            <a:schemeClr val="tx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https://www.iso.org/obp/ui/en/#iso:std:iso:19136:-1:ed-1:v1:en</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0339833"/>
                  </a:ext>
                </a:extLst>
              </a:tr>
              <a:tr h="957943">
                <a:tc rowSpan="3">
                  <a:txBody>
                    <a:bodyPr/>
                    <a:lstStyle/>
                    <a:p>
                      <a:pPr>
                        <a:spcBef>
                          <a:spcPts val="600"/>
                        </a:spcBef>
                        <a:spcAft>
                          <a:spcPts val="600"/>
                        </a:spcAft>
                      </a:pPr>
                      <a:r>
                        <a:rPr lang="en-GB" sz="1400" b="1" i="0" u="none" strike="noStrike" kern="1200" baseline="0" dirty="0">
                          <a:solidFill>
                            <a:schemeClr val="tx1"/>
                          </a:solidFill>
                          <a:latin typeface="Arial" panose="020B0604020202020204" pitchFamily="34" charset="0"/>
                          <a:ea typeface="+mn-ea"/>
                          <a:cs typeface="Arial" panose="020B0604020202020204" pitchFamily="34" charset="0"/>
                        </a:rPr>
                        <a:t>Service and interface standards</a:t>
                      </a:r>
                    </a:p>
                    <a:p>
                      <a:pPr>
                        <a:spcBef>
                          <a:spcPts val="0"/>
                        </a:spcBef>
                        <a:spcAft>
                          <a:spcPts val="600"/>
                        </a:spcAft>
                      </a:pPr>
                      <a:r>
                        <a:rPr lang="en-GB" sz="1400" b="0" i="1" u="none" strike="noStrike" kern="1200" baseline="0" dirty="0">
                          <a:solidFill>
                            <a:schemeClr val="tx1"/>
                          </a:solidFill>
                          <a:latin typeface="Arial" panose="020B0604020202020204" pitchFamily="34" charset="0"/>
                          <a:ea typeface="+mn-ea"/>
                          <a:cs typeface="Arial" panose="020B0604020202020204" pitchFamily="34" charset="0"/>
                        </a:rPr>
                        <a:t>Standards for interacting with different services to discover, access, or process geographic information</a:t>
                      </a:r>
                      <a:endParaRPr lang="en-GB" sz="1400" i="1"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spcBef>
                          <a:spcPts val="600"/>
                        </a:spcBef>
                        <a:spcAft>
                          <a:spcPts val="600"/>
                        </a:spcAft>
                      </a:pPr>
                      <a:r>
                        <a:rPr lang="en-GB" sz="1400" b="0" i="0" kern="1200" dirty="0">
                          <a:solidFill>
                            <a:schemeClr val="tx1"/>
                          </a:solidFill>
                          <a:effectLst/>
                          <a:latin typeface="Arial" panose="020B0604020202020204" pitchFamily="34" charset="0"/>
                          <a:ea typeface="+mn-ea"/>
                          <a:cs typeface="Arial" panose="020B0604020202020204" pitchFamily="34" charset="0"/>
                        </a:rPr>
                        <a:t>OGC API – Features, </a:t>
                      </a:r>
                      <a:r>
                        <a:rPr lang="en-GB" sz="1400" b="0" i="0" kern="1200" dirty="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https://www.ogc.org/publications/standard/ogcapi-features/</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spcBef>
                          <a:spcPts val="600"/>
                        </a:spcBef>
                        <a:spcAft>
                          <a:spcPts val="600"/>
                        </a:spcAft>
                      </a:pPr>
                      <a:r>
                        <a:rPr lang="en-GB" sz="1400" b="0" dirty="0">
                          <a:solidFill>
                            <a:schemeClr val="tx1"/>
                          </a:solidFill>
                          <a:effectLst/>
                          <a:latin typeface="Arial" panose="020B0604020202020204" pitchFamily="34" charset="0"/>
                          <a:cs typeface="Arial" panose="020B0604020202020204" pitchFamily="34" charset="0"/>
                        </a:rPr>
                        <a:t>ISO 19168-1:2025 Geographic information – Geospatial API for features – Part 1: Core</a:t>
                      </a:r>
                      <a:r>
                        <a:rPr lang="en-GB" sz="1400" b="0" i="0" dirty="0">
                          <a:solidFill>
                            <a:schemeClr val="tx1"/>
                          </a:solidFill>
                          <a:effectLst/>
                          <a:latin typeface="Arial" panose="020B0604020202020204" pitchFamily="34" charset="0"/>
                          <a:cs typeface="Arial" panose="020B0604020202020204" pitchFamily="34" charset="0"/>
                        </a:rPr>
                        <a:t>, </a:t>
                      </a:r>
                      <a:r>
                        <a:rPr lang="en-GB" sz="1400" b="0" i="0"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https://www.iso.org/obp/ui/en/#iso:std:iso:19168:-1:ed-2:v1:en</a:t>
                      </a:r>
                      <a:endParaRPr lang="en-GB" sz="1400" b="0" dirty="0">
                        <a:solidFill>
                          <a:schemeClr val="tx1"/>
                        </a:solidFill>
                        <a:effectLst/>
                        <a:latin typeface="Arial" panose="020B0604020202020204" pitchFamily="34" charset="0"/>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63983911"/>
                  </a:ext>
                </a:extLst>
              </a:tr>
              <a:tr h="916003">
                <a:tc vMerge="1">
                  <a:txBody>
                    <a:bodyPr/>
                    <a:lstStyle/>
                    <a:p>
                      <a:pPr>
                        <a:spcBef>
                          <a:spcPts val="300"/>
                        </a:spcBef>
                        <a:spcAft>
                          <a:spcPts val="300"/>
                        </a:spcAft>
                      </a:pPr>
                      <a:endParaRPr lang="en-GB" sz="1400" b="0" i="1" dirty="0">
                        <a:solidFill>
                          <a:schemeClr val="tx1"/>
                        </a:solidFill>
                        <a:latin typeface="Arial" panose="020B0604020202020204" pitchFamily="34" charset="0"/>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L="0" indent="0">
                        <a:spcBef>
                          <a:spcPts val="600"/>
                        </a:spcBef>
                        <a:spcAft>
                          <a:spcPts val="600"/>
                        </a:spcAft>
                        <a:buFont typeface="Arial" panose="020B0604020202020204" pitchFamily="34" charset="0"/>
                        <a:buNone/>
                      </a:pPr>
                      <a:r>
                        <a:rPr lang="en-GB" sz="1400" b="0" i="0" u="none" strike="noStrike" kern="1200" baseline="0" dirty="0">
                          <a:solidFill>
                            <a:schemeClr val="tx1"/>
                          </a:solidFill>
                          <a:latin typeface="Arial" panose="020B0604020202020204" pitchFamily="34" charset="0"/>
                          <a:ea typeface="+mn-ea"/>
                          <a:cs typeface="Arial" panose="020B0604020202020204" pitchFamily="34" charset="0"/>
                        </a:rPr>
                        <a:t>OGC Web Map Service (WMS), </a:t>
                      </a:r>
                      <a:r>
                        <a:rPr lang="en-GB" sz="1400" b="0" i="0" u="none" strike="noStrike" kern="1200" baseline="0" dirty="0">
                          <a:solidFill>
                            <a:schemeClr val="tx1"/>
                          </a:solidFill>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https://www.ogc.org/publications/standard/wms/</a:t>
                      </a:r>
                      <a:endParaRPr lang="en-GB" sz="14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400" b="0" i="0" kern="1200" dirty="0">
                          <a:solidFill>
                            <a:schemeClr val="tx1"/>
                          </a:solidFill>
                          <a:effectLst/>
                          <a:latin typeface="Arial" panose="020B0604020202020204" pitchFamily="34" charset="0"/>
                          <a:ea typeface="+mn-ea"/>
                          <a:cs typeface="Arial" panose="020B0604020202020204" pitchFamily="34" charset="0"/>
                        </a:rPr>
                        <a:t>ISO 19128:2005 Geographic information – Web map server interface, </a:t>
                      </a:r>
                      <a:r>
                        <a:rPr lang="en-GB" sz="1400" b="0" i="0" kern="1200" dirty="0">
                          <a:solidFill>
                            <a:schemeClr val="tx1"/>
                          </a:solidFill>
                          <a:effectLst/>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https://www.iso.org/obp/ui/en/#iso:std:iso:19128:ed-1:v1:en</a:t>
                      </a:r>
                      <a:endParaRPr lang="en-GB" sz="1400" b="0" i="0" kern="1200" dirty="0">
                        <a:solidFill>
                          <a:schemeClr val="tx1"/>
                        </a:solidFill>
                        <a:effectLst/>
                        <a:latin typeface="Arial" panose="020B0604020202020204" pitchFamily="34" charset="0"/>
                        <a:ea typeface="+mn-ea"/>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24489324"/>
                  </a:ext>
                </a:extLst>
              </a:tr>
              <a:tr h="923707">
                <a:tc vMerge="1">
                  <a:txBody>
                    <a:bodyPr/>
                    <a:lstStyle/>
                    <a:p>
                      <a:endParaRPr lang="en-GB"/>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400" b="0" i="0" u="none" strike="noStrike" baseline="0" dirty="0">
                          <a:solidFill>
                            <a:schemeClr val="tx1"/>
                          </a:solidFill>
                          <a:latin typeface="Arial" panose="020B0604020202020204" pitchFamily="34" charset="0"/>
                          <a:cs typeface="Arial" panose="020B0604020202020204" pitchFamily="34" charset="0"/>
                        </a:rPr>
                        <a:t>OGC Web Feature Service (WFS), </a:t>
                      </a:r>
                      <a:r>
                        <a:rPr lang="en-GB" sz="1400" b="0" i="0" u="none" strike="noStrike" baseline="0" dirty="0">
                          <a:solidFill>
                            <a:schemeClr val="tx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https://www.ogc.org/de/publications/standard/wfs/</a:t>
                      </a:r>
                      <a:endParaRPr lang="en-GB" sz="1400" b="0" i="0" u="none" strike="noStrike" baseline="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400" b="0" i="0" dirty="0">
                          <a:solidFill>
                            <a:schemeClr val="tx1"/>
                          </a:solidFill>
                          <a:effectLst/>
                          <a:latin typeface="Arial" panose="020B0604020202020204" pitchFamily="34" charset="0"/>
                          <a:cs typeface="Arial" panose="020B0604020202020204" pitchFamily="34" charset="0"/>
                        </a:rPr>
                        <a:t>ISO 19142:2010 Geographic information – Web Feature Service, </a:t>
                      </a:r>
                      <a:r>
                        <a:rPr lang="en-GB" sz="1400" b="0" i="0" dirty="0">
                          <a:solidFill>
                            <a:schemeClr val="tx1"/>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https://www.iso.org/obp/ui/en/#iso:std:iso:19142:ed-1:v1:en</a:t>
                      </a:r>
                      <a:endParaRPr lang="en-GB" sz="1400" b="0" i="0" dirty="0">
                        <a:solidFill>
                          <a:schemeClr val="tx1"/>
                        </a:solidFill>
                        <a:latin typeface="Arial" panose="020B0604020202020204" pitchFamily="34" charset="0"/>
                        <a:cs typeface="Arial" panose="020B0604020202020204" pitchFamily="34" charset="0"/>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6388953"/>
                  </a:ext>
                </a:extLst>
              </a:tr>
            </a:tbl>
          </a:graphicData>
        </a:graphic>
      </p:graphicFrame>
    </p:spTree>
    <p:extLst>
      <p:ext uri="{BB962C8B-B14F-4D97-AF65-F5344CB8AC3E}">
        <p14:creationId xmlns:p14="http://schemas.microsoft.com/office/powerpoint/2010/main" val="333348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0A4E9-6384-D788-7F38-9CB6E9C6F10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D0500F-A96A-8369-C5A0-D975FF3A4479}"/>
              </a:ext>
            </a:extLst>
          </p:cNvPr>
          <p:cNvSpPr>
            <a:spLocks noGrp="1"/>
          </p:cNvSpPr>
          <p:nvPr>
            <p:ph type="title"/>
          </p:nvPr>
        </p:nvSpPr>
        <p:spPr/>
        <p:txBody>
          <a:bodyPr>
            <a:normAutofit/>
          </a:bodyPr>
          <a:lstStyle/>
          <a:p>
            <a:r>
              <a:rPr lang="en-AU" sz="2800" dirty="0">
                <a:solidFill>
                  <a:schemeClr val="accent2">
                    <a:lumMod val="75000"/>
                  </a:schemeClr>
                </a:solidFill>
                <a:latin typeface="Arial" panose="020B0604020202020204" pitchFamily="34" charset="0"/>
              </a:rPr>
              <a:t>OUTLINE</a:t>
            </a:r>
            <a:endParaRPr lang="de-DE" sz="2800" dirty="0">
              <a:solidFill>
                <a:schemeClr val="accent2">
                  <a:lumMod val="75000"/>
                </a:schemeClr>
              </a:solidFill>
              <a:latin typeface="Arial" panose="020B0604020202020204" pitchFamily="34" charset="0"/>
            </a:endParaRPr>
          </a:p>
        </p:txBody>
      </p:sp>
      <p:sp>
        <p:nvSpPr>
          <p:cNvPr id="3" name="Inhaltsplatzhalter 2">
            <a:extLst>
              <a:ext uri="{FF2B5EF4-FFF2-40B4-BE49-F238E27FC236}">
                <a16:creationId xmlns:a16="http://schemas.microsoft.com/office/drawing/2014/main" id="{0983EF04-6DB7-4C6C-3E5F-976488335DC4}"/>
              </a:ext>
            </a:extLst>
          </p:cNvPr>
          <p:cNvSpPr>
            <a:spLocks noGrp="1"/>
          </p:cNvSpPr>
          <p:nvPr>
            <p:ph idx="1"/>
          </p:nvPr>
        </p:nvSpPr>
        <p:spPr>
          <a:xfrm>
            <a:off x="838200" y="1807558"/>
            <a:ext cx="8873836"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2">
                    <a:lumMod val="75000"/>
                  </a:schemeClr>
                </a:solidFill>
              </a:rPr>
              <a:t>Introduction and key definitions</a:t>
            </a:r>
          </a:p>
          <a:p>
            <a:pPr marL="457200" indent="-457200">
              <a:lnSpc>
                <a:spcPct val="150000"/>
              </a:lnSpc>
              <a:spcBef>
                <a:spcPts val="0"/>
              </a:spcBef>
              <a:buFont typeface="+mj-lt"/>
              <a:buAutoNum type="arabicPeriod"/>
            </a:pPr>
            <a:r>
              <a:rPr lang="en-US" sz="2200" b="1" dirty="0">
                <a:solidFill>
                  <a:schemeClr val="accent2">
                    <a:lumMod val="75000"/>
                  </a:schemeClr>
                </a:solidFill>
              </a:rPr>
              <a:t>ISO standards</a:t>
            </a:r>
          </a:p>
          <a:p>
            <a:pPr marL="457200" indent="-457200">
              <a:lnSpc>
                <a:spcPct val="150000"/>
              </a:lnSpc>
              <a:spcBef>
                <a:spcPts val="0"/>
              </a:spcBef>
              <a:buFont typeface="+mj-lt"/>
              <a:buAutoNum type="arabicPeriod"/>
            </a:pPr>
            <a:r>
              <a:rPr lang="en-US" sz="2200" b="1" dirty="0">
                <a:solidFill>
                  <a:schemeClr val="accent2">
                    <a:lumMod val="75000"/>
                  </a:schemeClr>
                </a:solidFill>
              </a:rPr>
              <a:t>OGC standards</a:t>
            </a:r>
          </a:p>
          <a:p>
            <a:pPr marL="457200" indent="-457200">
              <a:lnSpc>
                <a:spcPct val="150000"/>
              </a:lnSpc>
              <a:spcBef>
                <a:spcPts val="0"/>
              </a:spcBef>
              <a:buFont typeface="+mj-lt"/>
              <a:buAutoNum type="arabicPeriod"/>
            </a:pPr>
            <a:r>
              <a:rPr lang="en-US" sz="4000" b="1" dirty="0">
                <a:solidFill>
                  <a:srgbClr val="006699"/>
                </a:solidFill>
              </a:rPr>
              <a:t> Other </a:t>
            </a:r>
            <a:r>
              <a:rPr lang="en-GB" sz="4000" b="1" dirty="0">
                <a:solidFill>
                  <a:srgbClr val="006699"/>
                </a:solidFill>
              </a:rPr>
              <a:t>standardisation</a:t>
            </a:r>
            <a:r>
              <a:rPr lang="en-US" sz="4000" b="1" dirty="0">
                <a:solidFill>
                  <a:srgbClr val="006699"/>
                </a:solidFill>
              </a:rPr>
              <a:t> practices</a:t>
            </a:r>
          </a:p>
          <a:p>
            <a:pPr marL="457200" indent="-457200">
              <a:lnSpc>
                <a:spcPct val="150000"/>
              </a:lnSpc>
              <a:spcBef>
                <a:spcPts val="0"/>
              </a:spcBef>
              <a:buFont typeface="+mj-lt"/>
              <a:buAutoNum type="arabicPeriod"/>
            </a:pPr>
            <a:r>
              <a:rPr lang="en-GB" sz="2200" b="1" dirty="0">
                <a:solidFill>
                  <a:schemeClr val="accent2">
                    <a:lumMod val="75000"/>
                  </a:schemeClr>
                </a:solidFill>
              </a:rPr>
              <a:t>Summary and conclusions</a:t>
            </a:r>
          </a:p>
        </p:txBody>
      </p:sp>
      <p:sp>
        <p:nvSpPr>
          <p:cNvPr id="6" name="Footer Placeholder 5">
            <a:extLst>
              <a:ext uri="{FF2B5EF4-FFF2-40B4-BE49-F238E27FC236}">
                <a16:creationId xmlns:a16="http://schemas.microsoft.com/office/drawing/2014/main" id="{947F13A4-BCFD-F956-61B4-21E7F3767522}"/>
              </a:ext>
            </a:extLst>
          </p:cNvPr>
          <p:cNvSpPr>
            <a:spLocks noGrp="1"/>
          </p:cNvSpPr>
          <p:nvPr>
            <p:ph type="ftr" sz="quarter" idx="11"/>
          </p:nvPr>
        </p:nvSpPr>
        <p:spPr/>
        <p:txBody>
          <a:bodyPr/>
          <a:lstStyle/>
          <a:p>
            <a:fld id="{47DF31F5-2E7D-4A97-961F-21FABE93410E}" type="slidenum">
              <a:rPr lang="de-DE" sz="1000" smtClean="0"/>
              <a:t>28</a:t>
            </a:fld>
            <a:endParaRPr lang="de-DE" sz="1000" dirty="0"/>
          </a:p>
        </p:txBody>
      </p:sp>
      <p:sp>
        <p:nvSpPr>
          <p:cNvPr id="5" name="Rectangle 4">
            <a:extLst>
              <a:ext uri="{FF2B5EF4-FFF2-40B4-BE49-F238E27FC236}">
                <a16:creationId xmlns:a16="http://schemas.microsoft.com/office/drawing/2014/main" id="{755C170A-9556-AA13-4C98-C73140ED341E}"/>
              </a:ext>
            </a:extLst>
          </p:cNvPr>
          <p:cNvSpPr/>
          <p:nvPr/>
        </p:nvSpPr>
        <p:spPr>
          <a:xfrm>
            <a:off x="9448227" y="5975121"/>
            <a:ext cx="2377713" cy="798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F5DE3D5-4F77-1976-9226-ECF26BF50614}"/>
              </a:ext>
            </a:extLst>
          </p:cNvPr>
          <p:cNvSpPr/>
          <p:nvPr/>
        </p:nvSpPr>
        <p:spPr>
          <a:xfrm>
            <a:off x="595172" y="5922751"/>
            <a:ext cx="2377713" cy="7987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A25F8BF-889D-2A20-CDFF-8B7937F374EF}"/>
              </a:ext>
            </a:extLst>
          </p:cNvPr>
          <p:cNvSpPr txBox="1"/>
          <p:nvPr/>
        </p:nvSpPr>
        <p:spPr>
          <a:xfrm>
            <a:off x="6865986" y="4236405"/>
            <a:ext cx="4857213" cy="1785104"/>
          </a:xfrm>
          <a:prstGeom prst="rect">
            <a:avLst/>
          </a:prstGeom>
          <a:noFill/>
        </p:spPr>
        <p:txBody>
          <a:bodyPr wrap="square">
            <a:spAutoFit/>
          </a:bodyPr>
          <a:lstStyle/>
          <a:p>
            <a:pPr>
              <a:spcBef>
                <a:spcPts val="600"/>
              </a:spcBef>
              <a:buSzPct val="100000"/>
            </a:pPr>
            <a:r>
              <a:rPr lang="en-GB" sz="1800" b="1" i="0" dirty="0">
                <a:solidFill>
                  <a:srgbClr val="006699"/>
                </a:solidFill>
                <a:effectLst/>
                <a:latin typeface="Arial" panose="020B0604020202020204" pitchFamily="34" charset="0"/>
                <a:cs typeface="Arial" panose="020B0604020202020204" pitchFamily="34" charset="0"/>
              </a:rPr>
              <a:t>4.1 Geodetic Formats</a:t>
            </a:r>
          </a:p>
          <a:p>
            <a:pPr>
              <a:spcBef>
                <a:spcPts val="600"/>
              </a:spcBef>
              <a:buSzPct val="100000"/>
            </a:pPr>
            <a:r>
              <a:rPr lang="en-GB" sz="1800" b="1" i="0" dirty="0">
                <a:solidFill>
                  <a:srgbClr val="006699"/>
                </a:solidFill>
                <a:effectLst/>
                <a:latin typeface="Arial" panose="020B0604020202020204" pitchFamily="34" charset="0"/>
                <a:cs typeface="Arial" panose="020B0604020202020204" pitchFamily="34" charset="0"/>
              </a:rPr>
              <a:t>4.2 INSPIRE</a:t>
            </a:r>
          </a:p>
          <a:p>
            <a:pPr>
              <a:spcBef>
                <a:spcPts val="600"/>
              </a:spcBef>
              <a:buSzPct val="100000"/>
            </a:pPr>
            <a:r>
              <a:rPr lang="en-GB" b="1" dirty="0">
                <a:solidFill>
                  <a:srgbClr val="006699"/>
                </a:solidFill>
                <a:latin typeface="Arial" panose="020B0604020202020204" pitchFamily="34" charset="0"/>
                <a:cs typeface="Arial" panose="020B0604020202020204" pitchFamily="34" charset="0"/>
              </a:rPr>
              <a:t>4.3 </a:t>
            </a:r>
            <a:r>
              <a:rPr lang="en-GB" sz="1800" b="1" i="0" dirty="0">
                <a:solidFill>
                  <a:srgbClr val="006699"/>
                </a:solidFill>
                <a:effectLst/>
                <a:latin typeface="Arial" panose="020B0604020202020204" pitchFamily="34" charset="0"/>
                <a:cs typeface="Arial" panose="020B0604020202020204" pitchFamily="34" charset="0"/>
              </a:rPr>
              <a:t>SI and physical constants</a:t>
            </a:r>
          </a:p>
          <a:p>
            <a:pPr>
              <a:spcBef>
                <a:spcPts val="600"/>
              </a:spcBef>
              <a:buSzPct val="100000"/>
            </a:pPr>
            <a:r>
              <a:rPr lang="en-GB" b="1" dirty="0">
                <a:solidFill>
                  <a:srgbClr val="006699"/>
                </a:solidFill>
                <a:latin typeface="Arial" panose="020B0604020202020204" pitchFamily="34" charset="0"/>
                <a:cs typeface="Arial" panose="020B0604020202020204" pitchFamily="34" charset="0"/>
              </a:rPr>
              <a:t>4.4 </a:t>
            </a:r>
            <a:r>
              <a:rPr lang="en-GB" sz="1800" b="1" i="0" dirty="0">
                <a:solidFill>
                  <a:srgbClr val="006699"/>
                </a:solidFill>
                <a:effectLst/>
                <a:latin typeface="Arial" panose="020B0604020202020204" pitchFamily="34" charset="0"/>
                <a:cs typeface="Arial" panose="020B0604020202020204" pitchFamily="34" charset="0"/>
              </a:rPr>
              <a:t>FAIR principles for data management</a:t>
            </a:r>
            <a:r>
              <a:rPr lang="en-GB" b="1" dirty="0">
                <a:solidFill>
                  <a:srgbClr val="006699"/>
                </a:solidFill>
                <a:latin typeface="Arial" panose="020B0604020202020204" pitchFamily="34" charset="0"/>
                <a:cs typeface="Arial" panose="020B0604020202020204" pitchFamily="34" charset="0"/>
              </a:rPr>
              <a:t> </a:t>
            </a:r>
          </a:p>
          <a:p>
            <a:pPr>
              <a:spcBef>
                <a:spcPts val="600"/>
              </a:spcBef>
              <a:buSzPct val="100000"/>
            </a:pPr>
            <a:r>
              <a:rPr lang="en-GB" b="1" dirty="0">
                <a:solidFill>
                  <a:srgbClr val="006699"/>
                </a:solidFill>
                <a:latin typeface="Arial" panose="020B0604020202020204" pitchFamily="34" charset="0"/>
                <a:cs typeface="Arial" panose="020B0604020202020204" pitchFamily="34" charset="0"/>
              </a:rPr>
              <a:t>4.5 Resolutions and c</a:t>
            </a:r>
            <a:r>
              <a:rPr lang="en-GB" sz="1800" b="1" i="0" dirty="0">
                <a:solidFill>
                  <a:srgbClr val="006699"/>
                </a:solidFill>
                <a:effectLst/>
                <a:latin typeface="Arial" panose="020B0604020202020204" pitchFamily="34" charset="0"/>
                <a:cs typeface="Arial" panose="020B0604020202020204" pitchFamily="34" charset="0"/>
              </a:rPr>
              <a:t>onventions</a:t>
            </a:r>
            <a:endParaRPr lang="en-GB" dirty="0">
              <a:solidFill>
                <a:srgbClr val="006699"/>
              </a:solidFill>
            </a:endParaRPr>
          </a:p>
        </p:txBody>
      </p:sp>
      <p:sp>
        <p:nvSpPr>
          <p:cNvPr id="13" name="Free-form: Shape 12">
            <a:extLst>
              <a:ext uri="{FF2B5EF4-FFF2-40B4-BE49-F238E27FC236}">
                <a16:creationId xmlns:a16="http://schemas.microsoft.com/office/drawing/2014/main" id="{33576D0F-4D29-0D2F-4A61-3D587DDA99B0}"/>
              </a:ext>
            </a:extLst>
          </p:cNvPr>
          <p:cNvSpPr/>
          <p:nvPr/>
        </p:nvSpPr>
        <p:spPr>
          <a:xfrm>
            <a:off x="0" y="1"/>
            <a:ext cx="12192000" cy="6945330"/>
          </a:xfrm>
          <a:custGeom>
            <a:avLst/>
            <a:gdLst>
              <a:gd name="connsiteX0" fmla="*/ 6567888 w 12192000"/>
              <a:gd name="connsiteY0" fmla="*/ 4309240 h 6858000"/>
              <a:gd name="connsiteX1" fmla="*/ 6567888 w 12192000"/>
              <a:gd name="connsiteY1" fmla="*/ 5890965 h 6858000"/>
              <a:gd name="connsiteX2" fmla="*/ 11786274 w 12192000"/>
              <a:gd name="connsiteY2" fmla="*/ 5890965 h 6858000"/>
              <a:gd name="connsiteX3" fmla="*/ 11786274 w 12192000"/>
              <a:gd name="connsiteY3" fmla="*/ 4309240 h 6858000"/>
              <a:gd name="connsiteX4" fmla="*/ 595172 w 12192000"/>
              <a:gd name="connsiteY4" fmla="*/ 3377116 h 6858000"/>
              <a:gd name="connsiteX5" fmla="*/ 595172 w 12192000"/>
              <a:gd name="connsiteY5" fmla="*/ 4308602 h 6858000"/>
              <a:gd name="connsiteX6" fmla="*/ 11786274 w 12192000"/>
              <a:gd name="connsiteY6" fmla="*/ 4308602 h 6858000"/>
              <a:gd name="connsiteX7" fmla="*/ 11786274 w 12192000"/>
              <a:gd name="connsiteY7" fmla="*/ 3377116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6567888" y="4309240"/>
                </a:moveTo>
                <a:lnTo>
                  <a:pt x="6567888" y="5890965"/>
                </a:lnTo>
                <a:lnTo>
                  <a:pt x="11786274" y="5890965"/>
                </a:lnTo>
                <a:lnTo>
                  <a:pt x="11786274" y="4309240"/>
                </a:lnTo>
                <a:close/>
                <a:moveTo>
                  <a:pt x="595172" y="3377116"/>
                </a:moveTo>
                <a:lnTo>
                  <a:pt x="595172" y="4308602"/>
                </a:lnTo>
                <a:lnTo>
                  <a:pt x="11786274" y="4308602"/>
                </a:lnTo>
                <a:lnTo>
                  <a:pt x="11786274" y="3377116"/>
                </a:lnTo>
                <a:close/>
                <a:moveTo>
                  <a:pt x="0" y="0"/>
                </a:moveTo>
                <a:lnTo>
                  <a:pt x="12192000" y="0"/>
                </a:lnTo>
                <a:lnTo>
                  <a:pt x="12192000" y="6858000"/>
                </a:lnTo>
                <a:lnTo>
                  <a:pt x="0" y="6858000"/>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60463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1EB79-2C68-C9DD-5E11-01A3E072BD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4BB5AE-A4A8-3B66-007E-BE7134910371}"/>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sp>
        <p:nvSpPr>
          <p:cNvPr id="3" name="Titel 1">
            <a:extLst>
              <a:ext uri="{FF2B5EF4-FFF2-40B4-BE49-F238E27FC236}">
                <a16:creationId xmlns:a16="http://schemas.microsoft.com/office/drawing/2014/main" id="{C849A4C2-F1B4-94CD-463E-D9FF628F8346}"/>
              </a:ext>
            </a:extLst>
          </p:cNvPr>
          <p:cNvSpPr>
            <a:spLocks noGrp="1"/>
          </p:cNvSpPr>
          <p:nvPr>
            <p:ph type="title"/>
          </p:nvPr>
        </p:nvSpPr>
        <p:spPr>
          <a:xfrm>
            <a:off x="317733" y="54085"/>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Selection of GNSS Data and Metadata Formats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pic>
        <p:nvPicPr>
          <p:cNvPr id="1025" name="Picture 1">
            <a:extLst>
              <a:ext uri="{FF2B5EF4-FFF2-40B4-BE49-F238E27FC236}">
                <a16:creationId xmlns:a16="http://schemas.microsoft.com/office/drawing/2014/main" id="{0BC2AA84-A87C-ACF7-2E8A-67FBE6670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2550" cy="952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7F9C87E-771C-C920-F821-7BA58CF30B3B}"/>
              </a:ext>
            </a:extLst>
          </p:cNvPr>
          <p:cNvSpPr txBox="1"/>
          <p:nvPr/>
        </p:nvSpPr>
        <p:spPr>
          <a:xfrm>
            <a:off x="446543" y="1130390"/>
            <a:ext cx="11298914" cy="4862870"/>
          </a:xfrm>
          <a:prstGeom prst="rect">
            <a:avLst/>
          </a:prstGeom>
          <a:noFill/>
        </p:spPr>
        <p:txBody>
          <a:bodyPr wrap="square">
            <a:spAutoFit/>
          </a:bodyPr>
          <a:lstStyle/>
          <a:p>
            <a:r>
              <a:rPr lang="en-GB" b="1" dirty="0">
                <a:latin typeface="Calibri" panose="020F0502020204030204" pitchFamily="34" charset="0"/>
                <a:ea typeface="Calibri" panose="020F0502020204030204" pitchFamily="34" charset="0"/>
                <a:cs typeface="Calibri" panose="020F0502020204030204" pitchFamily="34" charset="0"/>
              </a:rPr>
              <a:t>Format/Standard	Information</a:t>
            </a:r>
          </a:p>
          <a:p>
            <a:r>
              <a:rPr lang="en-GB" sz="1200" b="1" dirty="0">
                <a:latin typeface="Calibri" panose="020F0502020204030204" pitchFamily="34" charset="0"/>
                <a:ea typeface="Calibri" panose="020F0502020204030204" pitchFamily="34" charset="0"/>
                <a:cs typeface="Calibri" panose="020F0502020204030204" pitchFamily="34" charset="0"/>
              </a:rPr>
              <a:t>SSR v1.0</a:t>
            </a:r>
            <a:r>
              <a:rPr lang="en-GB" sz="1200" dirty="0">
                <a:latin typeface="Calibri" panose="020F0502020204030204" pitchFamily="34" charset="0"/>
                <a:ea typeface="Calibri" panose="020F0502020204030204" pitchFamily="34" charset="0"/>
                <a:cs typeface="Calibri" panose="020F0502020204030204" pitchFamily="34" charset="0"/>
              </a:rPr>
              <a:t>		The IGS State Space Representation (SSR) format is an open standard for dissemination of real-time products to support the IGS 				Real-Time Service and the wider community. The messages support multi-GNSS and include corrections for orbits, clocks, DCBs, phase-biases and 			ionospheric delays. </a:t>
            </a:r>
          </a:p>
          <a:p>
            <a:endParaRPr lang="en-GB" sz="5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RINEX v. 4.02</a:t>
            </a:r>
            <a:r>
              <a:rPr lang="en-GB" sz="1200" dirty="0">
                <a:latin typeface="Calibri" panose="020F0502020204030204" pitchFamily="34" charset="0"/>
                <a:ea typeface="Calibri" panose="020F0502020204030204" pitchFamily="34" charset="0"/>
                <a:cs typeface="Calibri" panose="020F0502020204030204" pitchFamily="34" charset="0"/>
              </a:rPr>
              <a:t>		RINEX 4.02 (2024) is an upgrade of the format document that introduces the pico-second resolution to the observations time tagging, as well as new 		navigation messages for </a:t>
            </a:r>
            <a:r>
              <a:rPr lang="en-GB" sz="1200" dirty="0" err="1">
                <a:latin typeface="Calibri" panose="020F0502020204030204" pitchFamily="34" charset="0"/>
                <a:ea typeface="Calibri" panose="020F0502020204030204" pitchFamily="34" charset="0"/>
                <a:cs typeface="Calibri" panose="020F0502020204030204" pitchFamily="34" charset="0"/>
              </a:rPr>
              <a:t>NavIC</a:t>
            </a:r>
            <a:r>
              <a:rPr lang="en-GB" sz="1200" dirty="0">
                <a:latin typeface="Calibri" panose="020F0502020204030204" pitchFamily="34" charset="0"/>
                <a:ea typeface="Calibri" panose="020F0502020204030204" pitchFamily="34" charset="0"/>
                <a:cs typeface="Calibri" panose="020F0502020204030204" pitchFamily="34" charset="0"/>
              </a:rPr>
              <a:t> L1 and GLONASS L1 and L3 CDMA. In addition, navigation messages subtypes have been introduced, to support dual 			ION models available for the QZSS and </a:t>
            </a:r>
            <a:r>
              <a:rPr lang="en-GB" sz="1200" dirty="0" err="1">
                <a:latin typeface="Calibri" panose="020F0502020204030204" pitchFamily="34" charset="0"/>
                <a:ea typeface="Calibri" panose="020F0502020204030204" pitchFamily="34" charset="0"/>
                <a:cs typeface="Calibri" panose="020F0502020204030204" pitchFamily="34" charset="0"/>
              </a:rPr>
              <a:t>NavIC</a:t>
            </a:r>
            <a:r>
              <a:rPr lang="en-GB" sz="1200" dirty="0">
                <a:latin typeface="Calibri" panose="020F0502020204030204" pitchFamily="34" charset="0"/>
                <a:ea typeface="Calibri" panose="020F0502020204030204" pitchFamily="34" charset="0"/>
                <a:cs typeface="Calibri" panose="020F0502020204030204" pitchFamily="34" charset="0"/>
              </a:rPr>
              <a:t> systems. Additional editorial changes have been introduced to improve clarity.</a:t>
            </a:r>
          </a:p>
          <a:p>
            <a:endParaRPr lang="en-GB" sz="5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SINEX</a:t>
            </a:r>
            <a:r>
              <a:rPr lang="en-GB" sz="1200" dirty="0">
                <a:latin typeface="Calibri" panose="020F0502020204030204" pitchFamily="34" charset="0"/>
                <a:ea typeface="Calibri" panose="020F0502020204030204" pitchFamily="34" charset="0"/>
                <a:cs typeface="Calibri" panose="020F0502020204030204" pitchFamily="34" charset="0"/>
              </a:rPr>
              <a:t>		station position and velocity solutions</a:t>
            </a:r>
          </a:p>
          <a:p>
            <a:endParaRPr lang="en-GB" sz="5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sp3 version d</a:t>
            </a:r>
            <a:r>
              <a:rPr lang="en-GB" sz="1200" dirty="0">
                <a:latin typeface="Calibri" panose="020F0502020204030204" pitchFamily="34" charset="0"/>
                <a:ea typeface="Calibri" panose="020F0502020204030204" pitchFamily="34" charset="0"/>
                <a:cs typeface="Calibri" panose="020F0502020204030204" pitchFamily="34" charset="0"/>
              </a:rPr>
              <a:t>		GNSS and SBAS orbit solutions</a:t>
            </a:r>
          </a:p>
          <a:p>
            <a:endParaRPr lang="en-GB" sz="5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sp3 version c		</a:t>
            </a:r>
            <a:r>
              <a:rPr lang="en-GB" sz="1200" dirty="0">
                <a:latin typeface="Calibri" panose="020F0502020204030204" pitchFamily="34" charset="0"/>
                <a:ea typeface="Calibri" panose="020F0502020204030204" pitchFamily="34" charset="0"/>
                <a:cs typeface="Calibri" panose="020F0502020204030204" pitchFamily="34" charset="0"/>
              </a:rPr>
              <a:t>GPS and GLONASS orbit solutions</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err="1">
                <a:latin typeface="Calibri" panose="020F0502020204030204" pitchFamily="34" charset="0"/>
                <a:ea typeface="Calibri" panose="020F0502020204030204" pitchFamily="34" charset="0"/>
                <a:cs typeface="Calibri" panose="020F0502020204030204" pitchFamily="34" charset="0"/>
              </a:rPr>
              <a:t>erp</a:t>
            </a:r>
            <a:r>
              <a:rPr lang="en-GB" sz="1200" dirty="0">
                <a:latin typeface="Calibri" panose="020F0502020204030204" pitchFamily="34" charset="0"/>
                <a:ea typeface="Calibri" panose="020F0502020204030204" pitchFamily="34" charset="0"/>
                <a:cs typeface="Calibri" panose="020F0502020204030204" pitchFamily="34" charset="0"/>
              </a:rPr>
              <a:t>		Earth rotation parameter files</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clock RINEX 3.04</a:t>
            </a:r>
            <a:r>
              <a:rPr lang="en-GB" sz="1200" dirty="0">
                <a:latin typeface="Calibri" panose="020F0502020204030204" pitchFamily="34" charset="0"/>
                <a:ea typeface="Calibri" panose="020F0502020204030204" pitchFamily="34" charset="0"/>
                <a:cs typeface="Calibri" panose="020F0502020204030204" pitchFamily="34" charset="0"/>
              </a:rPr>
              <a:t>	station and satellite clock solutions</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Bias-SINEX V1.00</a:t>
            </a:r>
            <a:r>
              <a:rPr lang="en-GB" sz="1200" dirty="0">
                <a:latin typeface="Calibri" panose="020F0502020204030204" pitchFamily="34" charset="0"/>
                <a:ea typeface="Calibri" panose="020F0502020204030204" pitchFamily="34" charset="0"/>
                <a:cs typeface="Calibri" panose="020F0502020204030204" pitchFamily="34" charset="0"/>
              </a:rPr>
              <a:t>	GNSS code and phase biases for satellites and stations</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IONEX V1.00</a:t>
            </a:r>
            <a:r>
              <a:rPr lang="en-GB" sz="1200" dirty="0">
                <a:latin typeface="Calibri" panose="020F0502020204030204" pitchFamily="34" charset="0"/>
                <a:ea typeface="Calibri" panose="020F0502020204030204" pitchFamily="34" charset="0"/>
                <a:cs typeface="Calibri" panose="020F0502020204030204" pitchFamily="34" charset="0"/>
              </a:rPr>
              <a:t>		ionospheric TEC grid products</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err="1">
                <a:latin typeface="Calibri" panose="020F0502020204030204" pitchFamily="34" charset="0"/>
                <a:ea typeface="Calibri" panose="020F0502020204030204" pitchFamily="34" charset="0"/>
                <a:cs typeface="Calibri" panose="020F0502020204030204" pitchFamily="34" charset="0"/>
              </a:rPr>
              <a:t>Tropo</a:t>
            </a:r>
            <a:r>
              <a:rPr lang="en-GB" sz="1200" b="1" dirty="0">
                <a:latin typeface="Calibri" panose="020F0502020204030204" pitchFamily="34" charset="0"/>
                <a:ea typeface="Calibri" panose="020F0502020204030204" pitchFamily="34" charset="0"/>
                <a:cs typeface="Calibri" panose="020F0502020204030204" pitchFamily="34" charset="0"/>
              </a:rPr>
              <a:t> SINEX v2.00</a:t>
            </a:r>
            <a:r>
              <a:rPr lang="en-GB" sz="1200" dirty="0">
                <a:latin typeface="Calibri" panose="020F0502020204030204" pitchFamily="34" charset="0"/>
                <a:ea typeface="Calibri" panose="020F0502020204030204" pitchFamily="34" charset="0"/>
                <a:cs typeface="Calibri" panose="020F0502020204030204" pitchFamily="34" charset="0"/>
              </a:rPr>
              <a:t>	Solution (Software/Technique) Independent Exchange (SINEX) format for </a:t>
            </a:r>
            <a:r>
              <a:rPr lang="en-GB" sz="1200" dirty="0" err="1">
                <a:latin typeface="Calibri" panose="020F0502020204030204" pitchFamily="34" charset="0"/>
                <a:ea typeface="Calibri" panose="020F0502020204030204" pitchFamily="34" charset="0"/>
                <a:cs typeface="Calibri" panose="020F0502020204030204" pitchFamily="34" charset="0"/>
              </a:rPr>
              <a:t>TROpospheric</a:t>
            </a:r>
            <a:r>
              <a:rPr lang="en-GB" sz="1200" dirty="0">
                <a:latin typeface="Calibri" panose="020F0502020204030204" pitchFamily="34" charset="0"/>
                <a:ea typeface="Calibri" panose="020F0502020204030204" pitchFamily="34" charset="0"/>
                <a:cs typeface="Calibri" panose="020F0502020204030204" pitchFamily="34" charset="0"/>
              </a:rPr>
              <a:t> and meteorological parameters</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err="1">
                <a:latin typeface="Calibri" panose="020F0502020204030204" pitchFamily="34" charset="0"/>
                <a:ea typeface="Calibri" panose="020F0502020204030204" pitchFamily="34" charset="0"/>
                <a:cs typeface="Calibri" panose="020F0502020204030204" pitchFamily="34" charset="0"/>
              </a:rPr>
              <a:t>Tropo</a:t>
            </a:r>
            <a:r>
              <a:rPr lang="en-GB" sz="1200" b="1" dirty="0">
                <a:latin typeface="Calibri" panose="020F0502020204030204" pitchFamily="34" charset="0"/>
                <a:ea typeface="Calibri" panose="020F0502020204030204" pitchFamily="34" charset="0"/>
                <a:cs typeface="Calibri" panose="020F0502020204030204" pitchFamily="34" charset="0"/>
              </a:rPr>
              <a:t> SINEX</a:t>
            </a:r>
            <a:r>
              <a:rPr lang="en-GB" sz="1200" dirty="0">
                <a:latin typeface="Calibri" panose="020F0502020204030204" pitchFamily="34" charset="0"/>
                <a:ea typeface="Calibri" panose="020F0502020204030204" pitchFamily="34" charset="0"/>
                <a:cs typeface="Calibri" panose="020F0502020204030204" pitchFamily="34" charset="0"/>
              </a:rPr>
              <a:t>		Zenith path delay products</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site log v2.0</a:t>
            </a:r>
            <a:r>
              <a:rPr lang="en-GB" sz="1200" dirty="0">
                <a:latin typeface="Calibri" panose="020F0502020204030204" pitchFamily="34" charset="0"/>
                <a:ea typeface="Calibri" panose="020F0502020204030204" pitchFamily="34" charset="0"/>
                <a:cs typeface="Calibri" panose="020F0502020204030204" pitchFamily="34" charset="0"/>
              </a:rPr>
              <a:t>		History of site installation</a:t>
            </a:r>
          </a:p>
          <a:p>
            <a:endParaRPr lang="en-GB" sz="700" dirty="0">
              <a:latin typeface="Calibri" panose="020F0502020204030204" pitchFamily="34" charset="0"/>
              <a:ea typeface="Calibri" panose="020F0502020204030204" pitchFamily="34" charset="0"/>
              <a:cs typeface="Calibri" panose="020F0502020204030204" pitchFamily="34" charset="0"/>
            </a:endParaRPr>
          </a:p>
          <a:p>
            <a:r>
              <a:rPr lang="en-GB" sz="1200" b="1" dirty="0">
                <a:latin typeface="Calibri" panose="020F0502020204030204" pitchFamily="34" charset="0"/>
                <a:ea typeface="Calibri" panose="020F0502020204030204" pitchFamily="34" charset="0"/>
                <a:cs typeface="Calibri" panose="020F0502020204030204" pitchFamily="34" charset="0"/>
              </a:rPr>
              <a:t>ANTEX Format </a:t>
            </a:r>
            <a:r>
              <a:rPr lang="en-GB" sz="1200" dirty="0">
                <a:latin typeface="Calibri" panose="020F0502020204030204" pitchFamily="34" charset="0"/>
                <a:ea typeface="Calibri" panose="020F0502020204030204" pitchFamily="34" charset="0"/>
                <a:cs typeface="Calibri" panose="020F0502020204030204" pitchFamily="34" charset="0"/>
              </a:rPr>
              <a:t>	ANTEX: The Antenna Exchange Format, Version 1.4</a:t>
            </a:r>
            <a:endParaRPr lang="en-DE" sz="1100" dirty="0">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280D753-6D1A-3E9B-68E7-00A880606DC3}"/>
              </a:ext>
            </a:extLst>
          </p:cNvPr>
          <p:cNvSpPr txBox="1"/>
          <p:nvPr/>
        </p:nvSpPr>
        <p:spPr>
          <a:xfrm>
            <a:off x="5033783" y="6410554"/>
            <a:ext cx="6096000" cy="276999"/>
          </a:xfrm>
          <a:prstGeom prst="rect">
            <a:avLst/>
          </a:prstGeom>
          <a:noFill/>
        </p:spPr>
        <p:txBody>
          <a:bodyPr wrap="square">
            <a:spAutoFit/>
          </a:bodyPr>
          <a:lstStyle/>
          <a:p>
            <a:r>
              <a:rPr lang="en-DE" sz="1200" dirty="0">
                <a:latin typeface="Calibri" panose="020F0502020204030204" pitchFamily="34" charset="0"/>
                <a:ea typeface="Calibri" panose="020F0502020204030204" pitchFamily="34" charset="0"/>
                <a:cs typeface="Calibri" panose="020F0502020204030204" pitchFamily="34" charset="0"/>
              </a:rPr>
              <a:t>https://igs.org/formats-and-standards</a:t>
            </a:r>
          </a:p>
        </p:txBody>
      </p:sp>
      <p:grpSp>
        <p:nvGrpSpPr>
          <p:cNvPr id="4" name="Group 3">
            <a:extLst>
              <a:ext uri="{FF2B5EF4-FFF2-40B4-BE49-F238E27FC236}">
                <a16:creationId xmlns:a16="http://schemas.microsoft.com/office/drawing/2014/main" id="{F525D8BF-0131-CF88-E35A-BD98E210B1D8}"/>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3C42A6ED-650C-C862-6969-6013AE27D9D2}"/>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880643E5-42D4-FF17-3281-131AAD2B3AFF}"/>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STRONGER.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TOGETHER.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A531AD5-5BEB-1756-C6E7-13F856BDC88F}"/>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descr="A logo with a circular design&#10;&#10;Description automatically generated with medium confidence">
            <a:extLst>
              <a:ext uri="{FF2B5EF4-FFF2-40B4-BE49-F238E27FC236}">
                <a16:creationId xmlns:a16="http://schemas.microsoft.com/office/drawing/2014/main" id="{D47D595E-7C3C-78B3-429E-2E00C948A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48998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BA351-2BF7-1827-F45F-7EB6950CC4DB}"/>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D4EF1700-358F-DAEA-0285-B663646A087E}"/>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Rectangle 2">
            <a:extLst>
              <a:ext uri="{FF2B5EF4-FFF2-40B4-BE49-F238E27FC236}">
                <a16:creationId xmlns:a16="http://schemas.microsoft.com/office/drawing/2014/main" id="{3A33E52D-9E7E-AB9B-050A-094DE174FC6A}"/>
              </a:ext>
            </a:extLst>
          </p:cNvPr>
          <p:cNvSpPr/>
          <p:nvPr/>
        </p:nvSpPr>
        <p:spPr>
          <a:xfrm>
            <a:off x="0" y="5461552"/>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Footer Placeholder 5">
            <a:extLst>
              <a:ext uri="{FF2B5EF4-FFF2-40B4-BE49-F238E27FC236}">
                <a16:creationId xmlns:a16="http://schemas.microsoft.com/office/drawing/2014/main" id="{7027A08B-CA7C-73EB-220A-D599F6F3E480}"/>
              </a:ext>
            </a:extLst>
          </p:cNvPr>
          <p:cNvSpPr>
            <a:spLocks noGrp="1"/>
          </p:cNvSpPr>
          <p:nvPr>
            <p:ph type="ftr" sz="quarter" idx="11"/>
          </p:nvPr>
        </p:nvSpPr>
        <p:spPr/>
        <p:txBody>
          <a:bodyPr/>
          <a:lstStyle/>
          <a:p>
            <a:fld id="{47DF31F5-2E7D-4A97-961F-21FABE93410E}" type="slidenum">
              <a:rPr lang="de-DE" sz="1000" smtClean="0"/>
              <a:t>3</a:t>
            </a:fld>
            <a:endParaRPr lang="de-DE" sz="1000" dirty="0"/>
          </a:p>
        </p:txBody>
      </p:sp>
      <p:pic>
        <p:nvPicPr>
          <p:cNvPr id="8" name="Picture 7" descr="A person pouring a cup of coffee into a chair&#10;&#10;Description automatically generated">
            <a:extLst>
              <a:ext uri="{FF2B5EF4-FFF2-40B4-BE49-F238E27FC236}">
                <a16:creationId xmlns:a16="http://schemas.microsoft.com/office/drawing/2014/main" id="{FEADAB4D-9D49-4517-A85D-F968ED3D1307}"/>
              </a:ext>
            </a:extLst>
          </p:cNvPr>
          <p:cNvPicPr>
            <a:picLocks noChangeAspect="1"/>
          </p:cNvPicPr>
          <p:nvPr/>
        </p:nvPicPr>
        <p:blipFill>
          <a:blip r:embed="rId3"/>
          <a:stretch>
            <a:fillRect/>
          </a:stretch>
        </p:blipFill>
        <p:spPr>
          <a:xfrm>
            <a:off x="759107" y="1007340"/>
            <a:ext cx="4097464" cy="4097464"/>
          </a:xfrm>
          <a:prstGeom prst="rect">
            <a:avLst/>
          </a:prstGeom>
          <a:ln>
            <a:solidFill>
              <a:srgbClr val="006699"/>
            </a:solidFill>
          </a:ln>
        </p:spPr>
      </p:pic>
      <p:sp>
        <p:nvSpPr>
          <p:cNvPr id="9" name="TextBox 8">
            <a:extLst>
              <a:ext uri="{FF2B5EF4-FFF2-40B4-BE49-F238E27FC236}">
                <a16:creationId xmlns:a16="http://schemas.microsoft.com/office/drawing/2014/main" id="{D810205A-5E59-5CEC-7C48-E5C3E89C03F2}"/>
              </a:ext>
            </a:extLst>
          </p:cNvPr>
          <p:cNvSpPr txBox="1"/>
          <p:nvPr/>
        </p:nvSpPr>
        <p:spPr>
          <a:xfrm>
            <a:off x="929640" y="5511153"/>
            <a:ext cx="3834384" cy="276999"/>
          </a:xfrm>
          <a:prstGeom prst="rect">
            <a:avLst/>
          </a:prstGeom>
          <a:noFill/>
        </p:spPr>
        <p:txBody>
          <a:bodyPr wrap="square">
            <a:spAutoFit/>
          </a:bodyPr>
          <a:lstStyle/>
          <a:p>
            <a:r>
              <a:rPr lang="en-AU" sz="600" b="1" dirty="0">
                <a:solidFill>
                  <a:schemeClr val="bg1"/>
                </a:solidFill>
              </a:rPr>
              <a:t>The image is created by Liubov Poshyvailo-Strube with Microsoft Designer, https://designer.microsoft.com/</a:t>
            </a:r>
          </a:p>
        </p:txBody>
      </p:sp>
      <p:sp>
        <p:nvSpPr>
          <p:cNvPr id="13" name="TextBox 12">
            <a:extLst>
              <a:ext uri="{FF2B5EF4-FFF2-40B4-BE49-F238E27FC236}">
                <a16:creationId xmlns:a16="http://schemas.microsoft.com/office/drawing/2014/main" id="{C787F270-A708-6EAF-8592-FD7BBDDC6B85}"/>
              </a:ext>
            </a:extLst>
          </p:cNvPr>
          <p:cNvSpPr txBox="1"/>
          <p:nvPr/>
        </p:nvSpPr>
        <p:spPr>
          <a:xfrm>
            <a:off x="5688313" y="1059539"/>
            <a:ext cx="5246370" cy="3631763"/>
          </a:xfrm>
          <a:prstGeom prst="rect">
            <a:avLst/>
          </a:prstGeom>
          <a:noFill/>
        </p:spPr>
        <p:txBody>
          <a:bodyPr wrap="square">
            <a:spAutoFit/>
          </a:bodyPr>
          <a:lstStyle/>
          <a:p>
            <a:r>
              <a:rPr lang="en-GB" sz="2000" dirty="0">
                <a:latin typeface="Calibri" panose="020F0502020204030204" pitchFamily="34" charset="0"/>
                <a:ea typeface="Calibri" panose="020F0502020204030204" pitchFamily="34" charset="0"/>
                <a:cs typeface="Calibri" panose="020F0502020204030204" pitchFamily="34" charset="0"/>
              </a:rPr>
              <a:t>Creative! BUT</a:t>
            </a:r>
          </a:p>
          <a:p>
            <a:endParaRPr lang="en-GB" sz="2000" dirty="0">
              <a:latin typeface="Calibri" panose="020F0502020204030204" pitchFamily="34" charset="0"/>
              <a:ea typeface="Calibri" panose="020F0502020204030204" pitchFamily="34" charset="0"/>
              <a:cs typeface="Calibri" panose="020F0502020204030204" pitchFamily="34" charset="0"/>
            </a:endParaRPr>
          </a:p>
          <a:p>
            <a:r>
              <a:rPr lang="en-GB" sz="2000" dirty="0">
                <a:latin typeface="Calibri" panose="020F0502020204030204" pitchFamily="34" charset="0"/>
                <a:ea typeface="Calibri" panose="020F0502020204030204" pitchFamily="34" charset="0"/>
                <a:cs typeface="Calibri" panose="020F0502020204030204" pitchFamily="34" charset="0"/>
              </a:rPr>
              <a:t>In the world without standards,</a:t>
            </a: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Could you use your bank card anywhere across the globe?</a:t>
            </a:r>
          </a:p>
          <a:p>
            <a:endParaRPr lang="en-GB" sz="1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Would you be able to watch your favourite TV-show in the same format on different devices?</a:t>
            </a:r>
          </a:p>
          <a:p>
            <a:endParaRPr lang="en-GB" sz="1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Could you trust quality and safety of the food you eat daily? </a:t>
            </a:r>
          </a:p>
          <a:p>
            <a:endParaRPr lang="en-GB" sz="100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1BAC6BB-EFBD-1232-F990-713F0E71F4CA}"/>
              </a:ext>
            </a:extLst>
          </p:cNvPr>
          <p:cNvSpPr txBox="1"/>
          <p:nvPr/>
        </p:nvSpPr>
        <p:spPr>
          <a:xfrm>
            <a:off x="648128" y="5138701"/>
            <a:ext cx="5489448" cy="200055"/>
          </a:xfrm>
          <a:prstGeom prst="rect">
            <a:avLst/>
          </a:prstGeom>
          <a:noFill/>
        </p:spPr>
        <p:txBody>
          <a:bodyPr wrap="square">
            <a:spAutoFit/>
          </a:bodyPr>
          <a:lstStyle/>
          <a:p>
            <a:r>
              <a:rPr lang="en-AU" sz="700" dirty="0">
                <a:solidFill>
                  <a:schemeClr val="accent3">
                    <a:lumMod val="75000"/>
                  </a:schemeClr>
                </a:solidFill>
                <a:latin typeface="Arial" panose="020B0604020202020204" pitchFamily="34" charset="0"/>
                <a:cs typeface="Arial" panose="020B0604020202020204" pitchFamily="34" charset="0"/>
              </a:rPr>
              <a:t>The questions are adopted from https://www.iso.org/sites/ConsumersStandards/1_standards.html, accessed 9 January 2025.</a:t>
            </a:r>
          </a:p>
        </p:txBody>
      </p:sp>
      <p:grpSp>
        <p:nvGrpSpPr>
          <p:cNvPr id="10" name="Group 9">
            <a:extLst>
              <a:ext uri="{FF2B5EF4-FFF2-40B4-BE49-F238E27FC236}">
                <a16:creationId xmlns:a16="http://schemas.microsoft.com/office/drawing/2014/main" id="{2B3B0EFB-911A-67B3-B9AE-8A9B330F2957}"/>
              </a:ext>
            </a:extLst>
          </p:cNvPr>
          <p:cNvGrpSpPr/>
          <p:nvPr/>
        </p:nvGrpSpPr>
        <p:grpSpPr>
          <a:xfrm>
            <a:off x="10070436" y="5671144"/>
            <a:ext cx="2531327" cy="1220833"/>
            <a:chOff x="0" y="5637167"/>
            <a:chExt cx="2531327" cy="1220833"/>
          </a:xfrm>
        </p:grpSpPr>
        <p:sp>
          <p:nvSpPr>
            <p:cNvPr id="11" name="Rectangle 10">
              <a:extLst>
                <a:ext uri="{FF2B5EF4-FFF2-40B4-BE49-F238E27FC236}">
                  <a16:creationId xmlns:a16="http://schemas.microsoft.com/office/drawing/2014/main" id="{98F22101-E69C-706A-A5F2-DFC68BB42140}"/>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12" name="Text Box 2">
              <a:extLst>
                <a:ext uri="{FF2B5EF4-FFF2-40B4-BE49-F238E27FC236}">
                  <a16:creationId xmlns:a16="http://schemas.microsoft.com/office/drawing/2014/main" id="{0101FE1B-FDDC-59C0-B3C3-F6FD535B2B6D}"/>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14" name="Rectangle 13">
              <a:extLst>
                <a:ext uri="{FF2B5EF4-FFF2-40B4-BE49-F238E27FC236}">
                  <a16:creationId xmlns:a16="http://schemas.microsoft.com/office/drawing/2014/main" id="{38A6FB3D-4D81-E3C3-2F09-6102552DB74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5" name="Picture 14" descr="A logo with a circular design&#10;&#10;Description automatically generated with medium confidence">
            <a:extLst>
              <a:ext uri="{FF2B5EF4-FFF2-40B4-BE49-F238E27FC236}">
                <a16:creationId xmlns:a16="http://schemas.microsoft.com/office/drawing/2014/main" id="{F31E0744-AFFD-6C76-AFFE-130C68F98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19" name="TextBox 18">
            <a:extLst>
              <a:ext uri="{FF2B5EF4-FFF2-40B4-BE49-F238E27FC236}">
                <a16:creationId xmlns:a16="http://schemas.microsoft.com/office/drawing/2014/main" id="{4B23F487-B7A3-72B0-224D-D9076DB0A475}"/>
              </a:ext>
            </a:extLst>
          </p:cNvPr>
          <p:cNvSpPr txBox="1"/>
          <p:nvPr/>
        </p:nvSpPr>
        <p:spPr>
          <a:xfrm>
            <a:off x="648128" y="243110"/>
            <a:ext cx="8997593" cy="4801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006699"/>
                </a:solidFill>
                <a:latin typeface="Calibri" panose="020F0502020204030204" pitchFamily="34" charset="0"/>
                <a:ea typeface="Calibri" panose="020F0502020204030204" pitchFamily="34" charset="0"/>
                <a:cs typeface="Calibri" panose="020F0502020204030204" pitchFamily="34" charset="0"/>
              </a:rPr>
              <a:t>What would our daily lives look like without standards?</a:t>
            </a:r>
          </a:p>
        </p:txBody>
      </p:sp>
    </p:spTree>
    <p:extLst>
      <p:ext uri="{BB962C8B-B14F-4D97-AF65-F5344CB8AC3E}">
        <p14:creationId xmlns:p14="http://schemas.microsoft.com/office/powerpoint/2010/main" val="201696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AF190-7A81-9619-978E-84D4ABE061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1DD3CF-6602-0A1E-E10B-A92E13B8AE6F}"/>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sp>
        <p:nvSpPr>
          <p:cNvPr id="3" name="Titel 1">
            <a:extLst>
              <a:ext uri="{FF2B5EF4-FFF2-40B4-BE49-F238E27FC236}">
                <a16:creationId xmlns:a16="http://schemas.microsoft.com/office/drawing/2014/main" id="{5FA5F840-B42D-3FE9-7C84-836B70D0E4FF}"/>
              </a:ext>
            </a:extLst>
          </p:cNvPr>
          <p:cNvSpPr>
            <a:spLocks noGrp="1"/>
          </p:cNvSpPr>
          <p:nvPr>
            <p:ph type="title"/>
          </p:nvPr>
        </p:nvSpPr>
        <p:spPr>
          <a:xfrm>
            <a:off x="317733" y="54085"/>
            <a:ext cx="10515600" cy="1325563"/>
          </a:xfrm>
        </p:spPr>
        <p:txBody>
          <a:bodyPr>
            <a:normAutofit/>
          </a:bodyPr>
          <a:lstStyle/>
          <a:p>
            <a:r>
              <a:rPr lang="en-GB" sz="3200" b="1" dirty="0">
                <a:latin typeface="Calibri" panose="020F0502020204030204" pitchFamily="34" charset="0"/>
                <a:ea typeface="Calibri" panose="020F0502020204030204" pitchFamily="34" charset="0"/>
                <a:cs typeface="Calibri" panose="020F0502020204030204" pitchFamily="34" charset="0"/>
              </a:rPr>
              <a:t>INSPIRE</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pic>
        <p:nvPicPr>
          <p:cNvPr id="1025" name="Picture 1">
            <a:extLst>
              <a:ext uri="{FF2B5EF4-FFF2-40B4-BE49-F238E27FC236}">
                <a16:creationId xmlns:a16="http://schemas.microsoft.com/office/drawing/2014/main" id="{30DE919C-2622-0AD3-0061-AE1E82EC3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2550" cy="95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E59D627-CE17-814B-2F94-C17E255EDBC9}"/>
              </a:ext>
            </a:extLst>
          </p:cNvPr>
          <p:cNvSpPr txBox="1"/>
          <p:nvPr/>
        </p:nvSpPr>
        <p:spPr>
          <a:xfrm>
            <a:off x="375006" y="1171254"/>
            <a:ext cx="10726221" cy="5016758"/>
          </a:xfrm>
          <a:prstGeom prst="rect">
            <a:avLst/>
          </a:prstGeom>
          <a:noFill/>
        </p:spPr>
        <p:txBody>
          <a:bodyPr wrap="square">
            <a:spAutoFit/>
          </a:bodyPr>
          <a:lstStyle/>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European INSPIRE (Infrastructure for Spatial Information in Europe) program is an initiative aimed at creating a unified spatial data infrastructure across Europe. This program is designed to facilitate the sharing of environmental spatial information among public sector organizations and improve public access to spatial information across Europe. The INSPIRE Directive, which was established in 2007, sets the legal framework for this initiative.</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main objectives of the INSPIRE program include:</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Interoperability: Ensuring that spatial data from different sources across Europe can be combined and used seamlessly.</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Accessibility: Making spatial data more accessible to the public and various stakeholders.</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Harmonization: Standardizing spatial data to ensure consistency and compatibility across different regions and sectors.</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Support for Environmental Policies: Providing reliable spatial data to support environmental policies and decision-making processes.</a:t>
            </a:r>
          </a:p>
          <a:p>
            <a:pPr marL="742950" lvl="1"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The INSPIRE program covers a wide range of spatial data themes, including land use, transportation networks, hydrography, and protected sites, among others. It aims to create a more efficient and effective way of managing and using spatial data to address environmental and societal challenges.</a:t>
            </a:r>
          </a:p>
          <a:p>
            <a:pPr marL="742950" lvl="1" indent="-285750">
              <a:buFont typeface="Arial" panose="020B0604020202020204" pitchFamily="34" charset="0"/>
              <a:buChar char="•"/>
            </a:pPr>
            <a:endParaRPr lang="en-GB" sz="1400" dirty="0"/>
          </a:p>
        </p:txBody>
      </p:sp>
      <p:grpSp>
        <p:nvGrpSpPr>
          <p:cNvPr id="4" name="Group 3">
            <a:extLst>
              <a:ext uri="{FF2B5EF4-FFF2-40B4-BE49-F238E27FC236}">
                <a16:creationId xmlns:a16="http://schemas.microsoft.com/office/drawing/2014/main" id="{AA672F5A-3E50-89A0-B7D3-3BBE5B367A3E}"/>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BAAAEF7D-1F1F-C0A3-669C-1AACE7B18563}"/>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6" name="Text Box 2">
              <a:extLst>
                <a:ext uri="{FF2B5EF4-FFF2-40B4-BE49-F238E27FC236}">
                  <a16:creationId xmlns:a16="http://schemas.microsoft.com/office/drawing/2014/main" id="{B002E95B-DBFB-A40B-ED67-245C46B4A08C}"/>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STRONGER.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TOGETHER.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BCB9D79A-203C-FF30-AE79-952CC8887AAE}"/>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8" name="Picture 7" descr="A logo with a circular design&#10;&#10;Description automatically generated with medium confidence">
            <a:extLst>
              <a:ext uri="{FF2B5EF4-FFF2-40B4-BE49-F238E27FC236}">
                <a16:creationId xmlns:a16="http://schemas.microsoft.com/office/drawing/2014/main" id="{481DEFEF-ACDA-6A15-A06E-67ED6644A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421384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A6FB7-257F-3383-5429-A8AC943840B1}"/>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9A5EB7F6-6820-FE04-B15B-FE898EC9D3DC}"/>
              </a:ext>
            </a:extLst>
          </p:cNvPr>
          <p:cNvSpPr>
            <a:spLocks noGrp="1"/>
          </p:cNvSpPr>
          <p:nvPr>
            <p:ph type="title"/>
          </p:nvPr>
        </p:nvSpPr>
        <p:spPr>
          <a:xfrm>
            <a:off x="317733" y="54085"/>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Content of the INSPIRE directive</a:t>
            </a:r>
            <a:br>
              <a:rPr lang="en-GB" sz="2800" dirty="0">
                <a:latin typeface="Arial" panose="020B0604020202020204" pitchFamily="34" charset="0"/>
              </a:rPr>
            </a:br>
            <a:endParaRPr lang="de-DE" sz="2800" baseline="30000" dirty="0">
              <a:latin typeface="Arial" panose="020B0604020202020204" pitchFamily="34" charset="0"/>
            </a:endParaRPr>
          </a:p>
        </p:txBody>
      </p:sp>
      <p:pic>
        <p:nvPicPr>
          <p:cNvPr id="1025" name="Picture 1">
            <a:extLst>
              <a:ext uri="{FF2B5EF4-FFF2-40B4-BE49-F238E27FC236}">
                <a16:creationId xmlns:a16="http://schemas.microsoft.com/office/drawing/2014/main" id="{FBCD35D2-A975-A8AC-E8C2-BA0905C59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52550" cy="95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399DC0-FBE9-312C-D384-1238E8E55FCC}"/>
              </a:ext>
            </a:extLst>
          </p:cNvPr>
          <p:cNvPicPr>
            <a:picLocks noChangeAspect="1"/>
          </p:cNvPicPr>
          <p:nvPr/>
        </p:nvPicPr>
        <p:blipFill>
          <a:blip r:embed="rId4"/>
          <a:stretch>
            <a:fillRect/>
          </a:stretch>
        </p:blipFill>
        <p:spPr>
          <a:xfrm>
            <a:off x="0" y="1693508"/>
            <a:ext cx="12192000" cy="5164492"/>
          </a:xfrm>
          <a:prstGeom prst="rect">
            <a:avLst/>
          </a:prstGeom>
        </p:spPr>
      </p:pic>
    </p:spTree>
    <p:extLst>
      <p:ext uri="{BB962C8B-B14F-4D97-AF65-F5344CB8AC3E}">
        <p14:creationId xmlns:p14="http://schemas.microsoft.com/office/powerpoint/2010/main" val="906871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8CC4E-497D-50BF-22C9-449D09A5320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73A75F1-9D8C-E3D6-DE6C-683CB463985B}"/>
              </a:ext>
            </a:extLst>
          </p:cNvPr>
          <p:cNvSpPr/>
          <p:nvPr/>
        </p:nvSpPr>
        <p:spPr>
          <a:xfrm>
            <a:off x="394642"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36874F9-749D-CF4B-77A0-15973A4EF061}"/>
              </a:ext>
            </a:extLst>
          </p:cNvPr>
          <p:cNvSpPr/>
          <p:nvPr/>
        </p:nvSpPr>
        <p:spPr>
          <a:xfrm>
            <a:off x="9577708"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5F826515-9C55-F516-467D-E1B6F1F1D708}"/>
              </a:ext>
            </a:extLst>
          </p:cNvPr>
          <p:cNvSpPr>
            <a:spLocks noGrp="1"/>
          </p:cNvSpPr>
          <p:nvPr>
            <p:ph type="ftr" sz="quarter" idx="11"/>
          </p:nvPr>
        </p:nvSpPr>
        <p:spPr/>
        <p:txBody>
          <a:bodyPr/>
          <a:lstStyle/>
          <a:p>
            <a:fld id="{47DF31F5-2E7D-4A97-961F-21FABE93410E}" type="slidenum">
              <a:rPr lang="de-DE" sz="1000" smtClean="0"/>
              <a:t>32</a:t>
            </a:fld>
            <a:endParaRPr lang="de-DE" sz="1000" dirty="0"/>
          </a:p>
        </p:txBody>
      </p:sp>
      <p:sp>
        <p:nvSpPr>
          <p:cNvPr id="3" name="Titel 1">
            <a:extLst>
              <a:ext uri="{FF2B5EF4-FFF2-40B4-BE49-F238E27FC236}">
                <a16:creationId xmlns:a16="http://schemas.microsoft.com/office/drawing/2014/main" id="{AD848624-7E84-D5CF-DA3A-D9518A2CBB75}"/>
              </a:ext>
            </a:extLst>
          </p:cNvPr>
          <p:cNvSpPr>
            <a:spLocks noGrp="1"/>
          </p:cNvSpPr>
          <p:nvPr>
            <p:ph type="title"/>
          </p:nvPr>
        </p:nvSpPr>
        <p:spPr>
          <a:xfrm>
            <a:off x="512942" y="223608"/>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SI and physical constants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EC6EDE7-06FB-66A9-9BEB-322FDD5FC953}"/>
              </a:ext>
            </a:extLst>
          </p:cNvPr>
          <p:cNvSpPr txBox="1"/>
          <p:nvPr/>
        </p:nvSpPr>
        <p:spPr>
          <a:xfrm>
            <a:off x="512943" y="1486923"/>
            <a:ext cx="6539412" cy="1374735"/>
          </a:xfrm>
          <a:prstGeom prst="rect">
            <a:avLst/>
          </a:prstGeom>
          <a:noFill/>
        </p:spPr>
        <p:txBody>
          <a:bodyPr wrap="square">
            <a:spAutoFit/>
          </a:bodyPr>
          <a:lstStyle/>
          <a:p>
            <a:pPr marL="342900" indent="-342900">
              <a:spcBef>
                <a:spcPts val="800"/>
              </a:spcBef>
              <a:spcAft>
                <a:spcPts val="600"/>
              </a:spcAft>
              <a:buSzPct val="120000"/>
              <a:buFont typeface="Arial" panose="020B0604020202020204" pitchFamily="34" charset="0"/>
              <a:buChar char="•"/>
            </a:pPr>
            <a:r>
              <a:rPr lang="en-GB" sz="1400" b="1" i="0" dirty="0">
                <a:effectLst/>
                <a:latin typeface="Calibri" panose="020F0502020204030204" pitchFamily="34" charset="0"/>
                <a:ea typeface="Calibri" panose="020F0502020204030204" pitchFamily="34" charset="0"/>
                <a:cs typeface="Calibri" panose="020F0502020204030204" pitchFamily="34" charset="0"/>
              </a:rPr>
              <a:t>International system of Units </a:t>
            </a:r>
            <a:r>
              <a:rPr lang="en-GB" sz="1400" i="0" dirty="0">
                <a:effectLst/>
                <a:latin typeface="Calibri" panose="020F0502020204030204" pitchFamily="34" charset="0"/>
                <a:ea typeface="Calibri" panose="020F0502020204030204" pitchFamily="34" charset="0"/>
                <a:cs typeface="Calibri" panose="020F0502020204030204" pitchFamily="34" charset="0"/>
              </a:rPr>
              <a:t>(SI) – internationally accepted system of physical units, </a:t>
            </a:r>
            <a:r>
              <a:rPr lang="en-GB" sz="1400" dirty="0">
                <a:latin typeface="Calibri" panose="020F0502020204030204" pitchFamily="34" charset="0"/>
                <a:ea typeface="Calibri" panose="020F0502020204030204" pitchFamily="34" charset="0"/>
                <a:cs typeface="Calibri" panose="020F0502020204030204" pitchFamily="34" charset="0"/>
                <a:hlinkClick r:id="rId3"/>
              </a:rPr>
              <a:t>https://www.bipm.org/en/measurement-units</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800"/>
              </a:spcBef>
              <a:spcAft>
                <a:spcPts val="600"/>
              </a:spcAft>
              <a:buSzPct val="120000"/>
              <a:buFont typeface="Arial" panose="020B0604020202020204" pitchFamily="34" charset="0"/>
              <a:buChar char="•"/>
            </a:pPr>
            <a:r>
              <a:rPr lang="fr-FR"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 is maintained by the </a:t>
            </a:r>
            <a:r>
              <a:rPr lang="fr-FR" sz="1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Bureau International des Poids et Mesures </a:t>
            </a:r>
            <a:r>
              <a:rPr lang="fr-FR"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(BIPM; in English – </a:t>
            </a:r>
            <a:r>
              <a:rPr lang="en-GB" sz="14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International Bureau of Weights and Measures</a:t>
            </a:r>
            <a:r>
              <a:rPr lang="fr-FR"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https://www.bipm.org</a:t>
            </a:r>
            <a:endParaRPr lang="fr-FR"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D25A44A7-9E28-1A81-1586-718AB098B371}"/>
              </a:ext>
            </a:extLst>
          </p:cNvPr>
          <p:cNvGraphicFramePr>
            <a:graphicFrameLocks noGrp="1"/>
          </p:cNvGraphicFramePr>
          <p:nvPr>
            <p:extLst>
              <p:ext uri="{D42A27DB-BD31-4B8C-83A1-F6EECF244321}">
                <p14:modId xmlns:p14="http://schemas.microsoft.com/office/powerpoint/2010/main" val="3194197929"/>
              </p:ext>
            </p:extLst>
          </p:nvPr>
        </p:nvGraphicFramePr>
        <p:xfrm>
          <a:off x="7377611" y="1565656"/>
          <a:ext cx="4503452" cy="1097280"/>
        </p:xfrm>
        <a:graphic>
          <a:graphicData uri="http://schemas.openxmlformats.org/drawingml/2006/table">
            <a:tbl>
              <a:tblPr firstRow="1" bandRow="1">
                <a:tableStyleId>{5C22544A-7EE6-4342-B048-85BDC9FD1C3A}</a:tableStyleId>
              </a:tblPr>
              <a:tblGrid>
                <a:gridCol w="1637514">
                  <a:extLst>
                    <a:ext uri="{9D8B030D-6E8A-4147-A177-3AD203B41FA5}">
                      <a16:colId xmlns:a16="http://schemas.microsoft.com/office/drawing/2014/main" val="1709825676"/>
                    </a:ext>
                  </a:extLst>
                </a:gridCol>
                <a:gridCol w="1343984">
                  <a:extLst>
                    <a:ext uri="{9D8B030D-6E8A-4147-A177-3AD203B41FA5}">
                      <a16:colId xmlns:a16="http://schemas.microsoft.com/office/drawing/2014/main" val="3286238875"/>
                    </a:ext>
                  </a:extLst>
                </a:gridCol>
                <a:gridCol w="1521954">
                  <a:extLst>
                    <a:ext uri="{9D8B030D-6E8A-4147-A177-3AD203B41FA5}">
                      <a16:colId xmlns:a16="http://schemas.microsoft.com/office/drawing/2014/main" val="1234439657"/>
                    </a:ext>
                  </a:extLst>
                </a:gridCol>
              </a:tblGrid>
              <a:tr h="252000">
                <a:tc>
                  <a:txBody>
                    <a:bodyPr/>
                    <a:lstStyle/>
                    <a:p>
                      <a:r>
                        <a:rPr lang="en-GB" sz="1200" dirty="0">
                          <a:solidFill>
                            <a:schemeClr val="tx1"/>
                          </a:solidFill>
                          <a:latin typeface="Arial" panose="020B0604020202020204" pitchFamily="34" charset="0"/>
                          <a:cs typeface="Arial" panose="020B0604020202020204" pitchFamily="34" charset="0"/>
                        </a:rPr>
                        <a:t>Base quantity name</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Base unit name</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Base unit symbol</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6512417"/>
                  </a:ext>
                </a:extLst>
              </a:tr>
              <a:tr h="252000">
                <a:tc>
                  <a:txBody>
                    <a:bodyPr/>
                    <a:lstStyle/>
                    <a:p>
                      <a:r>
                        <a:rPr lang="en-GB" sz="1200" dirty="0">
                          <a:solidFill>
                            <a:schemeClr val="tx1"/>
                          </a:solidFill>
                          <a:latin typeface="Arial" panose="020B0604020202020204" pitchFamily="34" charset="0"/>
                          <a:cs typeface="Arial" panose="020B0604020202020204" pitchFamily="34" charset="0"/>
                        </a:rPr>
                        <a:t>time</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second</a:t>
                      </a:r>
                    </a:p>
                  </a:txBody>
                  <a:tcPr>
                    <a:lnL w="952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s</a:t>
                      </a:r>
                    </a:p>
                  </a:txBody>
                  <a:tcPr>
                    <a:lnL w="317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27299"/>
                  </a:ext>
                </a:extLst>
              </a:tr>
              <a:tr h="252000">
                <a:tc>
                  <a:txBody>
                    <a:bodyPr/>
                    <a:lstStyle/>
                    <a:p>
                      <a:r>
                        <a:rPr lang="en-GB" sz="1200" dirty="0">
                          <a:solidFill>
                            <a:schemeClr val="tx1"/>
                          </a:solidFill>
                          <a:latin typeface="Arial" panose="020B0604020202020204" pitchFamily="34" charset="0"/>
                          <a:cs typeface="Arial" panose="020B0604020202020204" pitchFamily="34" charset="0"/>
                        </a:rPr>
                        <a:t>length</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metre</a:t>
                      </a:r>
                    </a:p>
                  </a:txBody>
                  <a:tcPr>
                    <a:lnL w="952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m</a:t>
                      </a:r>
                    </a:p>
                  </a:txBody>
                  <a:tcPr>
                    <a:lnL w="317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822127356"/>
                  </a:ext>
                </a:extLst>
              </a:tr>
              <a:tr h="252000">
                <a:tc>
                  <a:txBody>
                    <a:bodyPr/>
                    <a:lstStyle/>
                    <a:p>
                      <a:r>
                        <a:rPr lang="en-GB" sz="1200" dirty="0">
                          <a:solidFill>
                            <a:schemeClr val="tx1"/>
                          </a:solidFill>
                          <a:latin typeface="Arial" panose="020B0604020202020204" pitchFamily="34" charset="0"/>
                          <a:cs typeface="Arial" panose="020B0604020202020204" pitchFamily="34" charset="0"/>
                        </a:rPr>
                        <a:t>mass</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dirty="0">
                          <a:solidFill>
                            <a:schemeClr val="tx1"/>
                          </a:solidFill>
                          <a:latin typeface="Arial" panose="020B0604020202020204" pitchFamily="34" charset="0"/>
                          <a:cs typeface="Arial" panose="020B0604020202020204" pitchFamily="34" charset="0"/>
                        </a:rPr>
                        <a:t>kilogram</a:t>
                      </a:r>
                    </a:p>
                  </a:txBody>
                  <a:tcPr>
                    <a:lnL w="952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noFill/>
                  </a:tcPr>
                </a:tc>
                <a:tc>
                  <a:txBody>
                    <a:bodyPr/>
                    <a:lstStyle/>
                    <a:p>
                      <a:r>
                        <a:rPr lang="en-GB" sz="1200" dirty="0">
                          <a:solidFill>
                            <a:schemeClr val="tx1"/>
                          </a:solidFill>
                          <a:latin typeface="Arial" panose="020B0604020202020204" pitchFamily="34" charset="0"/>
                          <a:cs typeface="Arial" panose="020B0604020202020204" pitchFamily="34" charset="0"/>
                        </a:rPr>
                        <a:t>kg</a:t>
                      </a:r>
                    </a:p>
                  </a:txBody>
                  <a:tcPr>
                    <a:lnL w="317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352670651"/>
                  </a:ext>
                </a:extLst>
              </a:tr>
            </a:tbl>
          </a:graphicData>
        </a:graphic>
      </p:graphicFrame>
      <p:sp>
        <p:nvSpPr>
          <p:cNvPr id="9" name="TextBox 8">
            <a:extLst>
              <a:ext uri="{FF2B5EF4-FFF2-40B4-BE49-F238E27FC236}">
                <a16:creationId xmlns:a16="http://schemas.microsoft.com/office/drawing/2014/main" id="{F0BAE61C-F004-620B-DC12-BFC913719FD5}"/>
              </a:ext>
            </a:extLst>
          </p:cNvPr>
          <p:cNvSpPr txBox="1"/>
          <p:nvPr/>
        </p:nvSpPr>
        <p:spPr>
          <a:xfrm>
            <a:off x="7379235" y="1172560"/>
            <a:ext cx="4396945" cy="292388"/>
          </a:xfrm>
          <a:prstGeom prst="rect">
            <a:avLst/>
          </a:prstGeom>
          <a:noFill/>
        </p:spPr>
        <p:txBody>
          <a:bodyPr wrap="square">
            <a:spAutoFit/>
          </a:bodyPr>
          <a:lstStyle/>
          <a:p>
            <a:pPr lvl="1">
              <a:spcBef>
                <a:spcPts val="600"/>
              </a:spcBef>
              <a:spcAft>
                <a:spcPts val="600"/>
              </a:spcAft>
              <a:buSzPct val="80000"/>
            </a:pPr>
            <a:r>
              <a:rPr lang="fr-FR" sz="1300" b="1" dirty="0">
                <a:solidFill>
                  <a:schemeClr val="accent3">
                    <a:lumMod val="50000"/>
                  </a:schemeClr>
                </a:solidFill>
                <a:latin typeface="Arial" panose="020B0604020202020204" pitchFamily="34" charset="0"/>
                <a:cs typeface="Arial" panose="020B0604020202020204" pitchFamily="34" charset="0"/>
              </a:rPr>
              <a:t>Geodesy-relevant base quantities and units</a:t>
            </a:r>
          </a:p>
        </p:txBody>
      </p:sp>
      <p:graphicFrame>
        <p:nvGraphicFramePr>
          <p:cNvPr id="12" name="Table 11">
            <a:extLst>
              <a:ext uri="{FF2B5EF4-FFF2-40B4-BE49-F238E27FC236}">
                <a16:creationId xmlns:a16="http://schemas.microsoft.com/office/drawing/2014/main" id="{64D62B5B-5C45-023B-E64B-00D52F402E05}"/>
              </a:ext>
            </a:extLst>
          </p:cNvPr>
          <p:cNvGraphicFramePr>
            <a:graphicFrameLocks noGrp="1"/>
          </p:cNvGraphicFramePr>
          <p:nvPr>
            <p:extLst>
              <p:ext uri="{D42A27DB-BD31-4B8C-83A1-F6EECF244321}">
                <p14:modId xmlns:p14="http://schemas.microsoft.com/office/powerpoint/2010/main" val="691387531"/>
              </p:ext>
            </p:extLst>
          </p:nvPr>
        </p:nvGraphicFramePr>
        <p:xfrm>
          <a:off x="7377611" y="3314776"/>
          <a:ext cx="4503451" cy="2656440"/>
        </p:xfrm>
        <a:graphic>
          <a:graphicData uri="http://schemas.openxmlformats.org/drawingml/2006/table">
            <a:tbl>
              <a:tblPr firstRow="1" bandRow="1">
                <a:tableStyleId>{5C22544A-7EE6-4342-B048-85BDC9FD1C3A}</a:tableStyleId>
              </a:tblPr>
              <a:tblGrid>
                <a:gridCol w="1034290">
                  <a:extLst>
                    <a:ext uri="{9D8B030D-6E8A-4147-A177-3AD203B41FA5}">
                      <a16:colId xmlns:a16="http://schemas.microsoft.com/office/drawing/2014/main" val="1709825676"/>
                    </a:ext>
                  </a:extLst>
                </a:gridCol>
                <a:gridCol w="797413">
                  <a:extLst>
                    <a:ext uri="{9D8B030D-6E8A-4147-A177-3AD203B41FA5}">
                      <a16:colId xmlns:a16="http://schemas.microsoft.com/office/drawing/2014/main" val="3286238875"/>
                    </a:ext>
                  </a:extLst>
                </a:gridCol>
                <a:gridCol w="1530038">
                  <a:extLst>
                    <a:ext uri="{9D8B030D-6E8A-4147-A177-3AD203B41FA5}">
                      <a16:colId xmlns:a16="http://schemas.microsoft.com/office/drawing/2014/main" val="1234439657"/>
                    </a:ext>
                  </a:extLst>
                </a:gridCol>
                <a:gridCol w="1141710">
                  <a:extLst>
                    <a:ext uri="{9D8B030D-6E8A-4147-A177-3AD203B41FA5}">
                      <a16:colId xmlns:a16="http://schemas.microsoft.com/office/drawing/2014/main" val="2445534219"/>
                    </a:ext>
                  </a:extLst>
                </a:gridCol>
              </a:tblGrid>
              <a:tr h="279000">
                <a:tc>
                  <a:txBody>
                    <a:bodyPr/>
                    <a:lstStyle/>
                    <a:p>
                      <a:r>
                        <a:rPr lang="en-GB" sz="1200" b="1" dirty="0">
                          <a:solidFill>
                            <a:schemeClr val="tx1"/>
                          </a:solidFill>
                          <a:latin typeface="Arial" panose="020B0604020202020204" pitchFamily="34" charset="0"/>
                          <a:cs typeface="Arial" panose="020B0604020202020204" pitchFamily="34" charset="0"/>
                        </a:rPr>
                        <a:t>Name</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b="1" dirty="0">
                          <a:solidFill>
                            <a:schemeClr val="tx1"/>
                          </a:solidFill>
                          <a:latin typeface="Arial" panose="020B0604020202020204" pitchFamily="34" charset="0"/>
                          <a:cs typeface="Arial" panose="020B0604020202020204" pitchFamily="34" charset="0"/>
                        </a:rPr>
                        <a:t>Symbol</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b="1" dirty="0">
                          <a:solidFill>
                            <a:schemeClr val="tx1"/>
                          </a:solidFill>
                          <a:latin typeface="Arial" panose="020B0604020202020204" pitchFamily="34" charset="0"/>
                          <a:cs typeface="Arial" panose="020B0604020202020204" pitchFamily="34" charset="0"/>
                        </a:rPr>
                        <a:t>Value</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b="1" dirty="0">
                          <a:solidFill>
                            <a:schemeClr val="tx1"/>
                          </a:solidFill>
                          <a:latin typeface="Arial" panose="020B0604020202020204" pitchFamily="34" charset="0"/>
                          <a:cs typeface="Arial" panose="020B0604020202020204" pitchFamily="34" charset="0"/>
                        </a:rPr>
                        <a:t>Unit symbol</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76512417"/>
                  </a:ext>
                </a:extLst>
              </a:tr>
              <a:tr h="279000">
                <a:tc>
                  <a:txBody>
                    <a:bodyPr/>
                    <a:lstStyle/>
                    <a:p>
                      <a:r>
                        <a:rPr lang="en-GB" sz="1200" b="0" dirty="0">
                          <a:solidFill>
                            <a:schemeClr val="tx1"/>
                          </a:solidFill>
                          <a:latin typeface="Arial" panose="020B0604020202020204" pitchFamily="34" charset="0"/>
                          <a:cs typeface="Arial" panose="020B0604020202020204" pitchFamily="34" charset="0"/>
                        </a:rPr>
                        <a:t>Newtonian constant of gravitation</a:t>
                      </a: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b="0" i="1" dirty="0">
                          <a:solidFill>
                            <a:schemeClr val="tx1"/>
                          </a:solidFill>
                          <a:latin typeface="Arial" panose="020B0604020202020204" pitchFamily="34" charset="0"/>
                          <a:cs typeface="Arial" panose="020B0604020202020204" pitchFamily="34" charset="0"/>
                        </a:rPr>
                        <a:t>G</a:t>
                      </a:r>
                    </a:p>
                  </a:txBody>
                  <a:tcPr>
                    <a:lnL w="952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6.674 30(15) x 10</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-11</a:t>
                      </a:r>
                      <a:endParaRPr lang="en-GB" sz="12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m</a:t>
                      </a:r>
                      <a:r>
                        <a:rPr lang="en-GB" sz="1200" b="0" i="0" u="none" strike="noStrike" kern="1200" baseline="30000" dirty="0">
                          <a:solidFill>
                            <a:schemeClr val="tx1"/>
                          </a:solidFill>
                          <a:latin typeface="Arial" panose="020B0604020202020204" pitchFamily="34" charset="0"/>
                          <a:ea typeface="+mn-ea"/>
                          <a:cs typeface="Arial" panose="020B0604020202020204" pitchFamily="34" charset="0"/>
                        </a:rPr>
                        <a:t>3</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kg</a:t>
                      </a:r>
                      <a:r>
                        <a:rPr lang="en-GB" sz="1200" b="0" i="0" u="none" strike="noStrike" kern="1200" baseline="30000" dirty="0">
                          <a:solidFill>
                            <a:schemeClr val="tx1"/>
                          </a:solidFill>
                          <a:latin typeface="Arial" panose="020B0604020202020204" pitchFamily="34" charset="0"/>
                          <a:ea typeface="+mn-ea"/>
                          <a:cs typeface="Arial" panose="020B0604020202020204" pitchFamily="34" charset="0"/>
                        </a:rPr>
                        <a:t>-1</a:t>
                      </a:r>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 s</a:t>
                      </a:r>
                      <a:r>
                        <a:rPr lang="en-GB" sz="1200" b="0" i="0" u="none" strike="noStrike" kern="1200" baseline="30000" dirty="0">
                          <a:solidFill>
                            <a:schemeClr val="tx1"/>
                          </a:solidFill>
                          <a:latin typeface="Arial" panose="020B0604020202020204" pitchFamily="34" charset="0"/>
                          <a:ea typeface="+mn-ea"/>
                          <a:cs typeface="Arial" panose="020B0604020202020204" pitchFamily="34" charset="0"/>
                        </a:rPr>
                        <a:t>-2</a:t>
                      </a:r>
                      <a:endParaRPr lang="en-GB" sz="12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27299"/>
                  </a:ext>
                </a:extLst>
              </a:tr>
              <a:tr h="0">
                <a:tc>
                  <a:txBody>
                    <a:bodyPr/>
                    <a:lstStyle/>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Speed of light in vacuum</a:t>
                      </a:r>
                      <a:endParaRPr lang="en-GB" sz="1200" b="0" dirty="0">
                        <a:solidFill>
                          <a:schemeClr val="tx1"/>
                        </a:solidFill>
                        <a:latin typeface="Arial" panose="020B0604020202020204" pitchFamily="34" charset="0"/>
                        <a:cs typeface="Arial" panose="020B0604020202020204" pitchFamily="34" charset="0"/>
                      </a:endParaRP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c</a:t>
                      </a:r>
                      <a:endParaRPr lang="en-GB" sz="1200" b="0" i="1" dirty="0">
                        <a:solidFill>
                          <a:schemeClr val="tx1"/>
                        </a:solidFill>
                        <a:latin typeface="Arial" panose="020B0604020202020204" pitchFamily="34" charset="0"/>
                        <a:cs typeface="Arial" panose="020B0604020202020204" pitchFamily="34" charset="0"/>
                      </a:endParaRPr>
                    </a:p>
                  </a:txBody>
                  <a:tcPr>
                    <a:lnL w="952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299 792 458</a:t>
                      </a:r>
                      <a:endParaRPr lang="en-GB" sz="12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m s</a:t>
                      </a:r>
                      <a:r>
                        <a:rPr lang="en-GB" sz="1200" b="0" i="0" kern="1200" baseline="30000" dirty="0">
                          <a:solidFill>
                            <a:schemeClr val="tx1"/>
                          </a:solidFill>
                          <a:effectLst/>
                          <a:latin typeface="Arial" panose="020B0604020202020204" pitchFamily="34" charset="0"/>
                          <a:ea typeface="+mn-ea"/>
                          <a:cs typeface="Arial" panose="020B0604020202020204" pitchFamily="34" charset="0"/>
                        </a:rPr>
                        <a:t>-1</a:t>
                      </a:r>
                      <a:endParaRPr lang="en-GB" sz="12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822127356"/>
                  </a:ext>
                </a:extLst>
              </a:tr>
              <a:tr h="279000">
                <a:tc>
                  <a:txBody>
                    <a:bodyPr/>
                    <a:lstStyle/>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Standard acceleration of gravity</a:t>
                      </a:r>
                      <a:endParaRPr lang="en-GB" sz="1200" b="0" dirty="0">
                        <a:solidFill>
                          <a:schemeClr val="tx1"/>
                        </a:solidFill>
                        <a:latin typeface="Arial" panose="020B0604020202020204" pitchFamily="34" charset="0"/>
                        <a:cs typeface="Arial" panose="020B0604020202020204" pitchFamily="34" charset="0"/>
                      </a:endParaRP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g</a:t>
                      </a:r>
                      <a:r>
                        <a:rPr lang="en-GB" sz="1200" b="0" i="1" u="none" strike="noStrike" kern="1200" baseline="-25000" dirty="0" err="1">
                          <a:solidFill>
                            <a:schemeClr val="tx1"/>
                          </a:solidFill>
                          <a:latin typeface="Arial" panose="020B0604020202020204" pitchFamily="34" charset="0"/>
                          <a:ea typeface="+mn-ea"/>
                          <a:cs typeface="Arial" panose="020B0604020202020204" pitchFamily="34" charset="0"/>
                        </a:rPr>
                        <a:t>n</a:t>
                      </a:r>
                      <a:endParaRPr lang="en-GB" sz="1200" b="0" i="1" dirty="0">
                        <a:solidFill>
                          <a:schemeClr val="tx1"/>
                        </a:solidFill>
                        <a:latin typeface="Arial" panose="020B0604020202020204" pitchFamily="34" charset="0"/>
                        <a:cs typeface="Arial" panose="020B0604020202020204" pitchFamily="34" charset="0"/>
                      </a:endParaRPr>
                    </a:p>
                  </a:txBody>
                  <a:tcPr>
                    <a:lnL w="952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  9.806 65   </a:t>
                      </a:r>
                    </a:p>
                    <a:p>
                      <a:endParaRPr lang="en-GB" sz="1200" b="0" dirty="0">
                        <a:solidFill>
                          <a:schemeClr val="tx1"/>
                        </a:solidFill>
                        <a:latin typeface="Arial" panose="020B0604020202020204" pitchFamily="34" charset="0"/>
                        <a:cs typeface="Arial" panose="020B0604020202020204" pitchFamily="34" charset="0"/>
                      </a:endParaRPr>
                    </a:p>
                  </a:txBody>
                  <a:tcPr marL="15903" marR="15903" marT="15903" marB="15903">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tc>
                  <a:txBody>
                    <a:bodyPr/>
                    <a:lstStyle/>
                    <a:p>
                      <a:r>
                        <a:rPr lang="en-GB" sz="1200" b="0" dirty="0">
                          <a:solidFill>
                            <a:schemeClr val="tx1"/>
                          </a:solidFill>
                          <a:latin typeface="Arial" panose="020B0604020202020204" pitchFamily="34" charset="0"/>
                          <a:cs typeface="Arial" panose="020B0604020202020204" pitchFamily="34" charset="0"/>
                        </a:rPr>
                        <a:t>m s</a:t>
                      </a:r>
                      <a:r>
                        <a:rPr lang="en-GB" sz="1200" b="0" baseline="30000" dirty="0">
                          <a:solidFill>
                            <a:schemeClr val="tx1"/>
                          </a:solidFill>
                          <a:latin typeface="Arial" panose="020B0604020202020204" pitchFamily="34" charset="0"/>
                          <a:cs typeface="Arial" panose="020B0604020202020204" pitchFamily="34" charset="0"/>
                        </a:rPr>
                        <a:t>-2</a:t>
                      </a:r>
                      <a:r>
                        <a:rPr lang="en-GB" sz="1200" b="0" dirty="0">
                          <a:solidFill>
                            <a:schemeClr val="tx1"/>
                          </a:solidFill>
                          <a:latin typeface="Arial" panose="020B0604020202020204" pitchFamily="34" charset="0"/>
                          <a:cs typeface="Arial" panose="020B0604020202020204" pitchFamily="34" charset="0"/>
                        </a:rPr>
                        <a:t> </a:t>
                      </a:r>
                    </a:p>
                  </a:txBody>
                  <a:tcPr>
                    <a:lnL w="317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317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352670651"/>
                  </a:ext>
                </a:extLst>
              </a:tr>
              <a:tr h="279000">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Standard atmosphere</a:t>
                      </a:r>
                      <a:endParaRPr lang="en-GB" sz="1200" b="0" dirty="0">
                        <a:solidFill>
                          <a:schemeClr val="tx1"/>
                        </a:solidFill>
                        <a:latin typeface="Arial" panose="020B0604020202020204" pitchFamily="34" charset="0"/>
                        <a:cs typeface="Arial" panose="020B0604020202020204" pitchFamily="34" charset="0"/>
                      </a:endParaRPr>
                    </a:p>
                  </a:txBody>
                  <a:tcPr>
                    <a:lnL w="952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952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solidFill>
                      <a:schemeClr val="bg1">
                        <a:lumMod val="95000"/>
                      </a:schemeClr>
                    </a:solidFill>
                  </a:tcPr>
                </a:tc>
                <a:tc>
                  <a:txBody>
                    <a:bodyPr/>
                    <a:lstStyle/>
                    <a:p>
                      <a:r>
                        <a:rPr lang="en-GB" sz="1200" b="0" i="1" dirty="0" err="1">
                          <a:solidFill>
                            <a:schemeClr val="tx1"/>
                          </a:solidFill>
                          <a:latin typeface="Arial" panose="020B0604020202020204" pitchFamily="34" charset="0"/>
                          <a:cs typeface="Arial" panose="020B0604020202020204" pitchFamily="34" charset="0"/>
                        </a:rPr>
                        <a:t>atm</a:t>
                      </a:r>
                      <a:endParaRPr lang="en-GB" sz="1200" b="0" i="1" dirty="0">
                        <a:solidFill>
                          <a:schemeClr val="tx1"/>
                        </a:solidFill>
                        <a:latin typeface="Arial" panose="020B0604020202020204" pitchFamily="34" charset="0"/>
                        <a:cs typeface="Arial" panose="020B0604020202020204" pitchFamily="34" charset="0"/>
                      </a:endParaRPr>
                    </a:p>
                  </a:txBody>
                  <a:tcPr>
                    <a:lnL w="952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noFill/>
                  </a:tcPr>
                </a:tc>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101 325</a:t>
                      </a:r>
                      <a:endParaRPr lang="en-GB" sz="12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accent4">
                          <a:lumMod val="75000"/>
                        </a:schemeClr>
                      </a:solidFill>
                      <a:prstDash val="solid"/>
                      <a:round/>
                      <a:headEnd type="none" w="med" len="med"/>
                      <a:tailEnd type="none" w="med" len="med"/>
                    </a:lnL>
                    <a:lnR w="317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noFill/>
                  </a:tcPr>
                </a:tc>
                <a:tc>
                  <a:txBody>
                    <a:bodyPr/>
                    <a:lstStyle/>
                    <a:p>
                      <a:r>
                        <a:rPr lang="en-GB" sz="1200" b="0" i="0" kern="1200" dirty="0">
                          <a:solidFill>
                            <a:schemeClr val="tx1"/>
                          </a:solidFill>
                          <a:effectLst/>
                          <a:latin typeface="Arial" panose="020B0604020202020204" pitchFamily="34" charset="0"/>
                          <a:ea typeface="+mn-ea"/>
                          <a:cs typeface="Arial" panose="020B0604020202020204" pitchFamily="34" charset="0"/>
                        </a:rPr>
                        <a:t>Pa </a:t>
                      </a:r>
                      <a:endParaRPr lang="en-GB" sz="1200" b="0" dirty="0">
                        <a:solidFill>
                          <a:schemeClr val="tx1"/>
                        </a:solidFill>
                        <a:latin typeface="Arial" panose="020B0604020202020204" pitchFamily="34" charset="0"/>
                        <a:cs typeface="Arial" panose="020B0604020202020204" pitchFamily="34" charset="0"/>
                      </a:endParaRPr>
                    </a:p>
                  </a:txBody>
                  <a:tcPr>
                    <a:lnL w="3175" cap="flat" cmpd="sng" algn="ctr">
                      <a:solidFill>
                        <a:schemeClr val="accent4">
                          <a:lumMod val="75000"/>
                        </a:schemeClr>
                      </a:solidFill>
                      <a:prstDash val="solid"/>
                      <a:round/>
                      <a:headEnd type="none" w="med" len="med"/>
                      <a:tailEnd type="none" w="med" len="med"/>
                    </a:lnL>
                    <a:lnR w="9525" cap="flat" cmpd="sng" algn="ctr">
                      <a:solidFill>
                        <a:schemeClr val="accent4">
                          <a:lumMod val="75000"/>
                        </a:schemeClr>
                      </a:solidFill>
                      <a:prstDash val="solid"/>
                      <a:round/>
                      <a:headEnd type="none" w="med" len="med"/>
                      <a:tailEnd type="none" w="med" len="med"/>
                    </a:lnR>
                    <a:lnT w="3175" cap="flat" cmpd="sng" algn="ctr">
                      <a:solidFill>
                        <a:schemeClr val="accent4">
                          <a:lumMod val="75000"/>
                        </a:schemeClr>
                      </a:solidFill>
                      <a:prstDash val="solid"/>
                      <a:round/>
                      <a:headEnd type="none" w="med" len="med"/>
                      <a:tailEnd type="none" w="med" len="med"/>
                    </a:lnT>
                    <a:lnB w="9525"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40985389"/>
                  </a:ext>
                </a:extLst>
              </a:tr>
            </a:tbl>
          </a:graphicData>
        </a:graphic>
      </p:graphicFrame>
      <p:grpSp>
        <p:nvGrpSpPr>
          <p:cNvPr id="14" name="Group 13">
            <a:extLst>
              <a:ext uri="{FF2B5EF4-FFF2-40B4-BE49-F238E27FC236}">
                <a16:creationId xmlns:a16="http://schemas.microsoft.com/office/drawing/2014/main" id="{40B6A741-FDA3-38B0-3E41-648FA095F7FE}"/>
              </a:ext>
            </a:extLst>
          </p:cNvPr>
          <p:cNvGrpSpPr/>
          <p:nvPr/>
        </p:nvGrpSpPr>
        <p:grpSpPr>
          <a:xfrm>
            <a:off x="512942" y="2937901"/>
            <a:ext cx="11368120" cy="2880296"/>
            <a:chOff x="512942" y="3096653"/>
            <a:chExt cx="11368120" cy="2880296"/>
          </a:xfrm>
        </p:grpSpPr>
        <p:sp>
          <p:nvSpPr>
            <p:cNvPr id="4" name="TextBox 3">
              <a:extLst>
                <a:ext uri="{FF2B5EF4-FFF2-40B4-BE49-F238E27FC236}">
                  <a16:creationId xmlns:a16="http://schemas.microsoft.com/office/drawing/2014/main" id="{D3994B0C-945D-8D53-F754-3B118C954DE0}"/>
                </a:ext>
              </a:extLst>
            </p:cNvPr>
            <p:cNvSpPr txBox="1"/>
            <p:nvPr/>
          </p:nvSpPr>
          <p:spPr>
            <a:xfrm>
              <a:off x="512942" y="3104368"/>
              <a:ext cx="6426701" cy="2872581"/>
            </a:xfrm>
            <a:prstGeom prst="rect">
              <a:avLst/>
            </a:prstGeom>
            <a:noFill/>
          </p:spPr>
          <p:txBody>
            <a:bodyPr wrap="square">
              <a:spAutoFit/>
            </a:bodyPr>
            <a:lstStyle/>
            <a:p>
              <a:pPr marL="342900" indent="-342900">
                <a:spcBef>
                  <a:spcPts val="800"/>
                </a:spcBef>
                <a:spcAft>
                  <a:spcPts val="600"/>
                </a:spcAft>
                <a:buSzPct val="120000"/>
                <a:buFont typeface="Arial" panose="020B0604020202020204" pitchFamily="34" charset="0"/>
                <a:buChar char="•"/>
              </a:pPr>
              <a:r>
                <a:rPr lang="en-GB" sz="1400" b="1" i="0" dirty="0">
                  <a:effectLst/>
                  <a:latin typeface="Calibri" panose="020F0502020204030204" pitchFamily="34" charset="0"/>
                  <a:ea typeface="Calibri" panose="020F0502020204030204" pitchFamily="34" charset="0"/>
                  <a:cs typeface="Calibri" panose="020F0502020204030204" pitchFamily="34" charset="0"/>
                </a:rPr>
                <a:t>Fundamental physical constants </a:t>
              </a:r>
              <a:r>
                <a:rPr lang="en-GB" sz="1400" i="0" dirty="0">
                  <a:effectLst/>
                  <a:latin typeface="Calibri" panose="020F0502020204030204" pitchFamily="34" charset="0"/>
                  <a:ea typeface="Calibri" panose="020F0502020204030204" pitchFamily="34" charset="0"/>
                  <a:cs typeface="Calibri" panose="020F0502020204030204" pitchFamily="34" charset="0"/>
                </a:rPr>
                <a:t>(</a:t>
              </a:r>
              <a:r>
                <a:rPr lang="en-GB" sz="1400" dirty="0">
                  <a:latin typeface="Calibri" panose="020F0502020204030204" pitchFamily="34" charset="0"/>
                  <a:ea typeface="Calibri" panose="020F0502020204030204" pitchFamily="34" charset="0"/>
                  <a:cs typeface="Calibri" panose="020F0502020204030204" pitchFamily="34" charset="0"/>
                </a:rPr>
                <a:t>P</a:t>
              </a:r>
              <a:r>
                <a:rPr lang="en-GB" sz="1400" i="0" dirty="0">
                  <a:effectLst/>
                  <a:latin typeface="Calibri" panose="020F0502020204030204" pitchFamily="34" charset="0"/>
                  <a:ea typeface="Calibri" panose="020F0502020204030204" pitchFamily="34" charset="0"/>
                  <a:cs typeface="Calibri" panose="020F0502020204030204" pitchFamily="34" charset="0"/>
                </a:rPr>
                <a:t>C) – physical quantities</a:t>
              </a:r>
              <a:r>
                <a:rPr lang="en-GB" sz="1400" dirty="0">
                  <a:latin typeface="Calibri" panose="020F0502020204030204" pitchFamily="34" charset="0"/>
                  <a:ea typeface="Calibri" panose="020F0502020204030204" pitchFamily="34" charset="0"/>
                  <a:cs typeface="Calibri" panose="020F0502020204030204" pitchFamily="34" charset="0"/>
                </a:rPr>
                <a:t> that are </a:t>
              </a:r>
              <a:r>
                <a:rPr lang="en-GB" sz="1400" i="0" dirty="0">
                  <a:effectLst/>
                  <a:latin typeface="Calibri" panose="020F0502020204030204" pitchFamily="34" charset="0"/>
                  <a:ea typeface="Calibri" panose="020F0502020204030204" pitchFamily="34" charset="0"/>
                  <a:cs typeface="Calibri" panose="020F0502020204030204" pitchFamily="34" charset="0"/>
                </a:rPr>
                <a:t>assumed to be</a:t>
              </a:r>
              <a:r>
                <a:rPr lang="en-GB"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universal in nature and constant in time;</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 regularly reviewed by CODATA for accuracy and reliability</a:t>
              </a:r>
              <a:r>
                <a:rPr lang="en-GB" sz="1400" baseline="30000" dirty="0">
                  <a:solidFill>
                    <a:srgbClr val="000000"/>
                  </a:solidFill>
                  <a:latin typeface="Calibri" panose="020F0502020204030204" pitchFamily="34" charset="0"/>
                  <a:ea typeface="Calibri" panose="020F0502020204030204" pitchFamily="34" charset="0"/>
                  <a:cs typeface="Calibri" panose="020F0502020204030204" pitchFamily="34" charset="0"/>
                </a:rPr>
                <a:t>1 2</a:t>
              </a:r>
              <a:endParaRPr lang="en-GB"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800"/>
                </a:spcBef>
                <a:spcAft>
                  <a:spcPts val="600"/>
                </a:spcAft>
                <a:buSzPct val="120000"/>
                <a:buFont typeface="Arial" panose="020B0604020202020204" pitchFamily="34" charset="0"/>
                <a:buChar char="•"/>
              </a:pPr>
              <a:r>
                <a:rPr lang="en-GB" sz="1400" dirty="0">
                  <a:solidFill>
                    <a:srgbClr val="242424"/>
                  </a:solidFill>
                  <a:latin typeface="Calibri" panose="020F0502020204030204" pitchFamily="34" charset="0"/>
                  <a:ea typeface="Calibri" panose="020F0502020204030204" pitchFamily="34" charset="0"/>
                  <a:cs typeface="Calibri" panose="020F0502020204030204" pitchFamily="34" charset="0"/>
                </a:rPr>
                <a:t>P</a:t>
              </a:r>
              <a:r>
                <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C </a:t>
              </a:r>
              <a:r>
                <a:rPr lang="en-GB" sz="1400" dirty="0">
                  <a:solidFill>
                    <a:srgbClr val="242424"/>
                  </a:solidFill>
                  <a:latin typeface="Calibri" panose="020F0502020204030204" pitchFamily="34" charset="0"/>
                  <a:ea typeface="Calibri" panose="020F0502020204030204" pitchFamily="34" charset="0"/>
                  <a:cs typeface="Calibri" panose="020F0502020204030204" pitchFamily="34" charset="0"/>
                </a:rPr>
                <a:t>are </a:t>
              </a:r>
              <a:r>
                <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developed and maintained by the Task Group of the </a:t>
              </a:r>
              <a:r>
                <a:rPr lang="en-GB" sz="14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Committee on Data for Science and Technology</a:t>
              </a:r>
              <a:r>
                <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(CODATA) under the </a:t>
              </a:r>
              <a:r>
                <a:rPr lang="en-GB" sz="14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International Science Council </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(ISC</a:t>
              </a:r>
              <a:r>
                <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r>
                <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hlinkClick r:id="rId5"/>
                </a:rPr>
                <a:t>https://codata.org/initiatives/data-science-and-stewardship/fundamental-physical-constants/</a:t>
              </a:r>
              <a:r>
                <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a:t>
              </a:r>
              <a:r>
                <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hlinkClick r:id="rId6"/>
                </a:rPr>
                <a:t>https://council.science/</a:t>
              </a:r>
              <a:endParaRPr lang="en-GB" sz="14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800"/>
                </a:spcBef>
                <a:spcAft>
                  <a:spcPts val="600"/>
                </a:spcAft>
                <a:buSzPct val="120000"/>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PC values and accuracy are derived from the technical and experimental research conducted by the </a:t>
              </a:r>
              <a:r>
                <a:rPr lang="en-GB" sz="1400" b="1" dirty="0">
                  <a:effectLst/>
                  <a:latin typeface="Calibri" panose="020F0502020204030204" pitchFamily="34" charset="0"/>
                  <a:ea typeface="Calibri" panose="020F0502020204030204" pitchFamily="34" charset="0"/>
                  <a:cs typeface="Calibri" panose="020F0502020204030204" pitchFamily="34" charset="0"/>
                </a:rPr>
                <a:t>National Institute of Standards and Technology </a:t>
              </a:r>
              <a:r>
                <a:rPr lang="en-GB" sz="1400" dirty="0">
                  <a:effectLst/>
                  <a:latin typeface="Calibri" panose="020F0502020204030204" pitchFamily="34" charset="0"/>
                  <a:ea typeface="Calibri" panose="020F0502020204030204" pitchFamily="34" charset="0"/>
                  <a:cs typeface="Calibri" panose="020F0502020204030204" pitchFamily="34" charset="0"/>
                </a:rPr>
                <a:t>(NIST) of the USA,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7"/>
                </a:rPr>
                <a:t>https://www.nist.gov/pml/fundamental-physical-constants</a:t>
              </a:r>
              <a:r>
                <a:rPr lang="en-GB" sz="1400" dirty="0">
                  <a:effectLst/>
                  <a:latin typeface="Calibri" panose="020F0502020204030204" pitchFamily="34" charset="0"/>
                  <a:ea typeface="Calibri" panose="020F0502020204030204" pitchFamily="34" charset="0"/>
                  <a:cs typeface="Calibri" panose="020F0502020204030204" pitchFamily="34" charset="0"/>
                </a:rPr>
                <a:t>, </a:t>
              </a:r>
              <a:r>
                <a:rPr lang="en-GB" sz="1400" dirty="0">
                  <a:effectLst/>
                  <a:latin typeface="Calibri" panose="020F0502020204030204" pitchFamily="34" charset="0"/>
                  <a:ea typeface="Calibri" panose="020F0502020204030204" pitchFamily="34" charset="0"/>
                  <a:cs typeface="Calibri" panose="020F0502020204030204" pitchFamily="34" charset="0"/>
                  <a:hlinkClick r:id="rId8"/>
                </a:rPr>
                <a:t>https://physics.nist.gov/cuu/Constants/index.html</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E57EF45-2D29-A2DE-B2BC-56650609E96B}"/>
                </a:ext>
              </a:extLst>
            </p:cNvPr>
            <p:cNvSpPr txBox="1"/>
            <p:nvPr/>
          </p:nvSpPr>
          <p:spPr>
            <a:xfrm>
              <a:off x="7222067" y="3096653"/>
              <a:ext cx="4658995" cy="292388"/>
            </a:xfrm>
            <a:prstGeom prst="rect">
              <a:avLst/>
            </a:prstGeom>
            <a:noFill/>
          </p:spPr>
          <p:txBody>
            <a:bodyPr wrap="square">
              <a:spAutoFit/>
            </a:bodyPr>
            <a:lstStyle/>
            <a:p>
              <a:pPr lvl="1">
                <a:spcBef>
                  <a:spcPts val="600"/>
                </a:spcBef>
                <a:spcAft>
                  <a:spcPts val="600"/>
                </a:spcAft>
                <a:buSzPct val="80000"/>
              </a:pPr>
              <a:r>
                <a:rPr lang="fr-FR"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Geodesy-relevant fundmental physical constants</a:t>
              </a:r>
            </a:p>
          </p:txBody>
        </p:sp>
      </p:grpSp>
      <p:sp>
        <p:nvSpPr>
          <p:cNvPr id="10" name="TextBox 9">
            <a:extLst>
              <a:ext uri="{FF2B5EF4-FFF2-40B4-BE49-F238E27FC236}">
                <a16:creationId xmlns:a16="http://schemas.microsoft.com/office/drawing/2014/main" id="{6573C48A-CA33-015B-C128-AD6BD82EB7D3}"/>
              </a:ext>
            </a:extLst>
          </p:cNvPr>
          <p:cNvSpPr txBox="1"/>
          <p:nvPr/>
        </p:nvSpPr>
        <p:spPr>
          <a:xfrm>
            <a:off x="558799" y="6153208"/>
            <a:ext cx="11498785" cy="289823"/>
          </a:xfrm>
          <a:prstGeom prst="rect">
            <a:avLst/>
          </a:prstGeom>
          <a:noFill/>
        </p:spPr>
        <p:txBody>
          <a:bodyPr wrap="square">
            <a:spAutoFit/>
          </a:bodyPr>
          <a:lstStyle/>
          <a:p>
            <a:pPr marL="228600" indent="-228600">
              <a:spcBef>
                <a:spcPts val="100"/>
              </a:spcBef>
              <a:buAutoNum type="arabicPeriod"/>
            </a:pPr>
            <a:r>
              <a:rPr lang="en-GB" sz="600" dirty="0" err="1">
                <a:solidFill>
                  <a:schemeClr val="accent2">
                    <a:lumMod val="75000"/>
                  </a:schemeClr>
                </a:solidFill>
                <a:effectLst/>
                <a:latin typeface="Arial" panose="020B0604020202020204" pitchFamily="34" charset="0"/>
                <a:cs typeface="Arial" panose="020B0604020202020204" pitchFamily="34" charset="0"/>
              </a:rPr>
              <a:t>Angermann</a:t>
            </a:r>
            <a:r>
              <a:rPr lang="en-GB" sz="600" dirty="0">
                <a:solidFill>
                  <a:schemeClr val="accent2">
                    <a:lumMod val="75000"/>
                  </a:schemeClr>
                </a:solidFill>
                <a:effectLst/>
                <a:latin typeface="Arial" panose="020B0604020202020204" pitchFamily="34" charset="0"/>
                <a:cs typeface="Arial" panose="020B0604020202020204" pitchFamily="34" charset="0"/>
              </a:rPr>
              <a:t>, D., Gruber, T., </a:t>
            </a:r>
            <a:r>
              <a:rPr lang="en-GB" sz="600" dirty="0" err="1">
                <a:solidFill>
                  <a:schemeClr val="accent2">
                    <a:lumMod val="75000"/>
                  </a:schemeClr>
                </a:solidFill>
                <a:effectLst/>
                <a:latin typeface="Arial" panose="020B0604020202020204" pitchFamily="34" charset="0"/>
                <a:cs typeface="Arial" panose="020B0604020202020204" pitchFamily="34" charset="0"/>
              </a:rPr>
              <a:t>Hugentobler</a:t>
            </a:r>
            <a:r>
              <a:rPr lang="en-GB" sz="600" dirty="0">
                <a:solidFill>
                  <a:schemeClr val="accent2">
                    <a:lumMod val="75000"/>
                  </a:schemeClr>
                </a:solidFill>
                <a:effectLst/>
                <a:latin typeface="Arial" panose="020B0604020202020204" pitchFamily="34" charset="0"/>
                <a:cs typeface="Arial" panose="020B0604020202020204" pitchFamily="34" charset="0"/>
              </a:rPr>
              <a:t>, U., Sánchez, L., </a:t>
            </a:r>
            <a:r>
              <a:rPr lang="en-GB" sz="600" dirty="0" err="1">
                <a:solidFill>
                  <a:schemeClr val="accent2">
                    <a:lumMod val="75000"/>
                  </a:schemeClr>
                </a:solidFill>
                <a:effectLst/>
                <a:latin typeface="Arial" panose="020B0604020202020204" pitchFamily="34" charset="0"/>
                <a:cs typeface="Arial" panose="020B0604020202020204" pitchFamily="34" charset="0"/>
              </a:rPr>
              <a:t>Gerstl</a:t>
            </a:r>
            <a:r>
              <a:rPr lang="en-GB" sz="600" dirty="0">
                <a:solidFill>
                  <a:schemeClr val="accent2">
                    <a:lumMod val="75000"/>
                  </a:schemeClr>
                </a:solidFill>
                <a:effectLst/>
                <a:latin typeface="Arial" panose="020B0604020202020204" pitchFamily="34" charset="0"/>
                <a:cs typeface="Arial" panose="020B0604020202020204" pitchFamily="34" charset="0"/>
              </a:rPr>
              <a:t>, M., </a:t>
            </a:r>
            <a:r>
              <a:rPr lang="en-GB" sz="600" dirty="0" err="1">
                <a:solidFill>
                  <a:schemeClr val="accent2">
                    <a:lumMod val="75000"/>
                  </a:schemeClr>
                </a:solidFill>
                <a:effectLst/>
                <a:latin typeface="Arial" panose="020B0604020202020204" pitchFamily="34" charset="0"/>
                <a:cs typeface="Arial" panose="020B0604020202020204" pitchFamily="34" charset="0"/>
              </a:rPr>
              <a:t>Heinkelmann</a:t>
            </a:r>
            <a:r>
              <a:rPr lang="en-GB" sz="600" dirty="0">
                <a:solidFill>
                  <a:schemeClr val="accent2">
                    <a:lumMod val="75000"/>
                  </a:schemeClr>
                </a:solidFill>
                <a:effectLst/>
                <a:latin typeface="Arial" panose="020B0604020202020204" pitchFamily="34" charset="0"/>
                <a:cs typeface="Arial" panose="020B0604020202020204" pitchFamily="34" charset="0"/>
              </a:rPr>
              <a:t>, R., &amp; </a:t>
            </a:r>
            <a:r>
              <a:rPr lang="en-GB" sz="600" dirty="0" err="1">
                <a:solidFill>
                  <a:schemeClr val="accent2">
                    <a:lumMod val="75000"/>
                  </a:schemeClr>
                </a:solidFill>
                <a:effectLst/>
                <a:latin typeface="Arial" panose="020B0604020202020204" pitchFamily="34" charset="0"/>
                <a:cs typeface="Arial" panose="020B0604020202020204" pitchFamily="34" charset="0"/>
              </a:rPr>
              <a:t>Steigenberger</a:t>
            </a:r>
            <a:r>
              <a:rPr lang="en-GB" sz="600" dirty="0">
                <a:solidFill>
                  <a:schemeClr val="accent2">
                    <a:lumMod val="75000"/>
                  </a:schemeClr>
                </a:solidFill>
                <a:effectLst/>
                <a:latin typeface="Arial" panose="020B0604020202020204" pitchFamily="34" charset="0"/>
                <a:cs typeface="Arial" panose="020B0604020202020204" pitchFamily="34" charset="0"/>
              </a:rPr>
              <a:t>, P. (2020). Inventory of Standards and Conventions used for the Generation of IAG Products. International Association of Geodesy. Retrieved from https://iag-aig.org/doc/GH2020/402_Inventory.pdf.</a:t>
            </a:r>
          </a:p>
          <a:p>
            <a:pPr marL="228600" indent="-228600">
              <a:spcBef>
                <a:spcPts val="100"/>
              </a:spcBef>
              <a:buAutoNum type="arabicPeriod"/>
            </a:pPr>
            <a:r>
              <a:rPr lang="en-GB" sz="600" b="0" i="0" dirty="0">
                <a:solidFill>
                  <a:schemeClr val="accent2">
                    <a:lumMod val="75000"/>
                  </a:schemeClr>
                </a:solidFill>
                <a:effectLst/>
                <a:latin typeface="Arial" panose="020B0604020202020204" pitchFamily="34" charset="0"/>
                <a:cs typeface="Arial" panose="020B0604020202020204" pitchFamily="34" charset="0"/>
              </a:rPr>
              <a:t>National Institute of Standards and Technology</a:t>
            </a:r>
            <a:r>
              <a:rPr lang="en-GB" sz="600" b="0" i="0" dirty="0">
                <a:solidFill>
                  <a:schemeClr val="accent2">
                    <a:lumMod val="75000"/>
                  </a:schemeClr>
                </a:solidFill>
                <a:latin typeface="Arial" panose="020B0604020202020204" pitchFamily="34" charset="0"/>
                <a:cs typeface="Arial" panose="020B0604020202020204" pitchFamily="34" charset="0"/>
              </a:rPr>
              <a:t> (NIST). “Fundamental Physical Constants. Introduction to the constants for nonexperts”, </a:t>
            </a:r>
            <a:r>
              <a:rPr lang="en-GB" sz="600" b="0" i="0" dirty="0">
                <a:solidFill>
                  <a:schemeClr val="accent2">
                    <a:lumMod val="75000"/>
                  </a:schemeClr>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https://physics.nist.gov/cuu/Constants/introduction.html</a:t>
            </a:r>
            <a:r>
              <a:rPr lang="en-US" sz="600" b="0" i="0" dirty="0">
                <a:solidFill>
                  <a:schemeClr val="accent2">
                    <a:lumMod val="75000"/>
                  </a:schemeClr>
                </a:solidFill>
                <a:latin typeface="Arial" panose="020B0604020202020204" pitchFamily="34" charset="0"/>
                <a:cs typeface="Arial" panose="020B0604020202020204" pitchFamily="34" charset="0"/>
              </a:rPr>
              <a:t>. Accessed February 12, 2025.</a:t>
            </a:r>
            <a:endParaRPr lang="en-GB" sz="600" b="0" i="0" dirty="0">
              <a:solidFill>
                <a:schemeClr val="accent2">
                  <a:lumMod val="75000"/>
                </a:schemeClr>
              </a:solidFill>
              <a:latin typeface="Arial" panose="020B0604020202020204" pitchFamily="34" charset="0"/>
              <a:cs typeface="Arial" panose="020B0604020202020204" pitchFamily="34" charset="0"/>
            </a:endParaRPr>
          </a:p>
        </p:txBody>
      </p:sp>
      <p:pic>
        <p:nvPicPr>
          <p:cNvPr id="1025" name="Picture 1">
            <a:extLst>
              <a:ext uri="{FF2B5EF4-FFF2-40B4-BE49-F238E27FC236}">
                <a16:creationId xmlns:a16="http://schemas.microsoft.com/office/drawing/2014/main" id="{B032833D-D781-7A93-51B6-C6DB85D16E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35255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5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505F2-73D8-6EE3-4B7F-BB83814109D8}"/>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B70533D2-94E5-8816-35B3-32CED6B5F7EB}"/>
              </a:ext>
            </a:extLst>
          </p:cNvPr>
          <p:cNvSpPr>
            <a:spLocks noGrp="1"/>
          </p:cNvSpPr>
          <p:nvPr>
            <p:ph type="ftr" sz="quarter" idx="11"/>
          </p:nvPr>
        </p:nvSpPr>
        <p:spPr/>
        <p:txBody>
          <a:bodyPr/>
          <a:lstStyle/>
          <a:p>
            <a:fld id="{47DF31F5-2E7D-4A97-961F-21FABE93410E}" type="slidenum">
              <a:rPr lang="de-DE" sz="1000" smtClean="0"/>
              <a:t>33</a:t>
            </a:fld>
            <a:endParaRPr lang="de-DE" sz="1000" dirty="0"/>
          </a:p>
        </p:txBody>
      </p:sp>
      <p:sp>
        <p:nvSpPr>
          <p:cNvPr id="3" name="Titel 1">
            <a:extLst>
              <a:ext uri="{FF2B5EF4-FFF2-40B4-BE49-F238E27FC236}">
                <a16:creationId xmlns:a16="http://schemas.microsoft.com/office/drawing/2014/main" id="{63A7782F-C314-77E4-B5D1-F543F3710B37}"/>
              </a:ext>
            </a:extLst>
          </p:cNvPr>
          <p:cNvSpPr>
            <a:spLocks noGrp="1"/>
          </p:cNvSpPr>
          <p:nvPr>
            <p:ph type="title"/>
          </p:nvPr>
        </p:nvSpPr>
        <p:spPr>
          <a:xfrm>
            <a:off x="212465" y="274486"/>
            <a:ext cx="7940935" cy="768626"/>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FAIR</a:t>
            </a:r>
            <a:r>
              <a:rPr lang="en-GB" sz="1800" b="1" baseline="70000" dirty="0">
                <a:latin typeface="Calibri" panose="020F0502020204030204" pitchFamily="34" charset="0"/>
                <a:ea typeface="Calibri" panose="020F0502020204030204" pitchFamily="34" charset="0"/>
                <a:cs typeface="Calibri" panose="020F0502020204030204" pitchFamily="34" charset="0"/>
              </a:rPr>
              <a:t>1 2</a:t>
            </a:r>
            <a:r>
              <a:rPr lang="en-GB" sz="2800" b="1" dirty="0">
                <a:latin typeface="Calibri" panose="020F0502020204030204" pitchFamily="34" charset="0"/>
                <a:ea typeface="Calibri" panose="020F0502020204030204" pitchFamily="34" charset="0"/>
                <a:cs typeface="Calibri" panose="020F0502020204030204" pitchFamily="34" charset="0"/>
              </a:rPr>
              <a:t> principles for data management</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14" name="Content Placeholder 2">
            <a:extLst>
              <a:ext uri="{FF2B5EF4-FFF2-40B4-BE49-F238E27FC236}">
                <a16:creationId xmlns:a16="http://schemas.microsoft.com/office/drawing/2014/main" id="{598DF054-DEF6-69AF-A0D9-95F68581A4E4}"/>
              </a:ext>
            </a:extLst>
          </p:cNvPr>
          <p:cNvSpPr txBox="1">
            <a:spLocks/>
          </p:cNvSpPr>
          <p:nvPr/>
        </p:nvSpPr>
        <p:spPr>
          <a:xfrm>
            <a:off x="3346376" y="1482889"/>
            <a:ext cx="3016425" cy="4490939"/>
          </a:xfrm>
          <a:prstGeom prst="rect">
            <a:avLst/>
          </a:prstGeom>
          <a:ln>
            <a:solidFill>
              <a:schemeClr val="bg1">
                <a:lumMod val="75000"/>
              </a:schemeClr>
            </a:solidFill>
          </a:ln>
          <a:effectLst>
            <a:outerShdw blurRad="63500" sx="102000" sy="102000" algn="ctr"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400" b="1" u="sng" dirty="0">
                <a:solidFill>
                  <a:srgbClr val="C00000"/>
                </a:solidFill>
              </a:rPr>
              <a:t>A</a:t>
            </a:r>
            <a:r>
              <a:rPr lang="en-AU" sz="2400" dirty="0">
                <a:solidFill>
                  <a:srgbClr val="C00000"/>
                </a:solidFill>
              </a:rPr>
              <a:t>ccessibility</a:t>
            </a:r>
          </a:p>
          <a:p>
            <a:pPr marL="288000" lvl="1" indent="-285750">
              <a:spcBef>
                <a:spcPts val="800"/>
              </a:spcBef>
            </a:pPr>
            <a:r>
              <a:rPr lang="en-GB" sz="1600" dirty="0"/>
              <a:t>(Meta)data are retrievable by their identifier using a standardised communications protocol</a:t>
            </a:r>
          </a:p>
          <a:p>
            <a:pPr marL="288000" lvl="1" indent="-285750">
              <a:spcBef>
                <a:spcPts val="800"/>
              </a:spcBef>
            </a:pPr>
            <a:r>
              <a:rPr lang="en-GB" sz="1600" dirty="0"/>
              <a:t>The protocol is open, free, and universally implementable</a:t>
            </a:r>
          </a:p>
          <a:p>
            <a:pPr marL="288000" lvl="1" indent="-285750">
              <a:spcBef>
                <a:spcPts val="800"/>
              </a:spcBef>
            </a:pPr>
            <a:r>
              <a:rPr lang="en-GB" sz="1600" dirty="0"/>
              <a:t>The protocol allows for an authentication and authorisation procedure, where necessary</a:t>
            </a:r>
          </a:p>
          <a:p>
            <a:pPr marL="288000" lvl="1" indent="-285750">
              <a:spcBef>
                <a:spcPts val="800"/>
              </a:spcBef>
            </a:pPr>
            <a:r>
              <a:rPr lang="en-GB" sz="1600" dirty="0"/>
              <a:t>Metadata are accessible, even when the data are no longer available</a:t>
            </a:r>
          </a:p>
          <a:p>
            <a:pPr marL="180975" lvl="1" indent="0">
              <a:spcBef>
                <a:spcPts val="800"/>
              </a:spcBef>
              <a:buFont typeface="Arial" panose="020B0604020202020204" pitchFamily="34" charset="0"/>
              <a:buNone/>
            </a:pPr>
            <a:endParaRPr lang="en-AU" sz="1600" dirty="0"/>
          </a:p>
        </p:txBody>
      </p:sp>
      <p:sp>
        <p:nvSpPr>
          <p:cNvPr id="15" name="Content Placeholder 2">
            <a:extLst>
              <a:ext uri="{FF2B5EF4-FFF2-40B4-BE49-F238E27FC236}">
                <a16:creationId xmlns:a16="http://schemas.microsoft.com/office/drawing/2014/main" id="{1F6100BA-635D-19AB-225D-FBF9C78F1613}"/>
              </a:ext>
            </a:extLst>
          </p:cNvPr>
          <p:cNvSpPr txBox="1">
            <a:spLocks/>
          </p:cNvSpPr>
          <p:nvPr/>
        </p:nvSpPr>
        <p:spPr>
          <a:xfrm>
            <a:off x="6586021" y="1482889"/>
            <a:ext cx="2756114" cy="4490939"/>
          </a:xfrm>
          <a:prstGeom prst="rect">
            <a:avLst/>
          </a:prstGeom>
          <a:ln>
            <a:solidFill>
              <a:schemeClr val="bg1">
                <a:lumMod val="75000"/>
              </a:schemeClr>
            </a:solidFill>
          </a:ln>
          <a:effectLst>
            <a:outerShdw blurRad="63500" sx="102000" sy="102000" algn="ctr"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600" b="1" u="sng" dirty="0">
                <a:solidFill>
                  <a:srgbClr val="C00000"/>
                </a:solidFill>
              </a:rPr>
              <a:t>I</a:t>
            </a:r>
            <a:r>
              <a:rPr lang="en-AU" sz="2600" dirty="0">
                <a:solidFill>
                  <a:srgbClr val="C00000"/>
                </a:solidFill>
              </a:rPr>
              <a:t>nteroperability</a:t>
            </a:r>
          </a:p>
          <a:p>
            <a:pPr marL="288000" lvl="1" indent="-285750">
              <a:spcBef>
                <a:spcPts val="800"/>
              </a:spcBef>
            </a:pPr>
            <a:r>
              <a:rPr lang="en-GB" sz="1600" dirty="0"/>
              <a:t>(Meta)data </a:t>
            </a:r>
            <a:r>
              <a:rPr lang="en-AU" sz="1600" dirty="0"/>
              <a:t>use a formal, accessible, shared, and broadly applicable language for knowledge representation.</a:t>
            </a:r>
          </a:p>
          <a:p>
            <a:pPr marL="288000" lvl="1" indent="-285750">
              <a:spcBef>
                <a:spcPts val="800"/>
              </a:spcBef>
            </a:pPr>
            <a:r>
              <a:rPr lang="en-AU" sz="1600" dirty="0"/>
              <a:t>(Meta)data use vocabularies that follow FAIR principles</a:t>
            </a:r>
          </a:p>
          <a:p>
            <a:pPr marL="288000" lvl="1" indent="-285750">
              <a:spcBef>
                <a:spcPts val="800"/>
              </a:spcBef>
            </a:pPr>
            <a:r>
              <a:rPr lang="en-AU" sz="1600" dirty="0"/>
              <a:t>(Meta)data include qualified references to other (meta)data</a:t>
            </a:r>
          </a:p>
        </p:txBody>
      </p:sp>
      <p:sp>
        <p:nvSpPr>
          <p:cNvPr id="17" name="Rectangle 16">
            <a:extLst>
              <a:ext uri="{FF2B5EF4-FFF2-40B4-BE49-F238E27FC236}">
                <a16:creationId xmlns:a16="http://schemas.microsoft.com/office/drawing/2014/main" id="{F5A0747D-C66C-1BFE-D50B-2DCA0073E0CC}"/>
              </a:ext>
            </a:extLst>
          </p:cNvPr>
          <p:cNvSpPr/>
          <p:nvPr/>
        </p:nvSpPr>
        <p:spPr>
          <a:xfrm>
            <a:off x="9577708"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D0F11E59-1A53-DDF7-E981-1F20B544B179}"/>
              </a:ext>
            </a:extLst>
          </p:cNvPr>
          <p:cNvSpPr/>
          <p:nvPr/>
        </p:nvSpPr>
        <p:spPr>
          <a:xfrm>
            <a:off x="745443" y="5779335"/>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GO FAIR initiative: Make your data &amp; services FAIR">
            <a:extLst>
              <a:ext uri="{FF2B5EF4-FFF2-40B4-BE49-F238E27FC236}">
                <a16:creationId xmlns:a16="http://schemas.microsoft.com/office/drawing/2014/main" id="{1DB2F14E-2C87-513F-F85B-EF2CA2F0E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2135" y="54940"/>
            <a:ext cx="2530908" cy="1325563"/>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B48BA35-9ECE-F3C4-93CA-E3BE37DC5800}"/>
              </a:ext>
            </a:extLst>
          </p:cNvPr>
          <p:cNvSpPr txBox="1"/>
          <p:nvPr/>
        </p:nvSpPr>
        <p:spPr>
          <a:xfrm>
            <a:off x="212465" y="6084757"/>
            <a:ext cx="8214738" cy="320601"/>
          </a:xfrm>
          <a:prstGeom prst="rect">
            <a:avLst/>
          </a:prstGeom>
          <a:noFill/>
        </p:spPr>
        <p:txBody>
          <a:bodyPr wrap="square">
            <a:spAutoFit/>
          </a:bodyPr>
          <a:lstStyle/>
          <a:p>
            <a:pPr marL="228600" indent="-228600">
              <a:spcBef>
                <a:spcPts val="100"/>
              </a:spcBef>
              <a:buFontTx/>
              <a:buAutoNum type="arabicPeriod"/>
            </a:pPr>
            <a:r>
              <a:rPr lang="en-GB" sz="700" dirty="0">
                <a:solidFill>
                  <a:schemeClr val="accent2">
                    <a:lumMod val="75000"/>
                  </a:schemeClr>
                </a:solidFill>
                <a:latin typeface="Arial" panose="020B0604020202020204" pitchFamily="34" charset="0"/>
                <a:cs typeface="Arial" panose="020B0604020202020204" pitchFamily="34" charset="0"/>
              </a:rPr>
              <a:t>GO FAIR. “FAIR Principles”, </a:t>
            </a:r>
            <a:r>
              <a:rPr lang="en-GB" sz="700"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https://www.go-fair.org/fair-principles</a:t>
            </a:r>
            <a:r>
              <a:rPr lang="en-GB" sz="700" dirty="0">
                <a:solidFill>
                  <a:schemeClr val="accent2">
                    <a:lumMod val="75000"/>
                  </a:schemeClr>
                </a:solidFill>
                <a:latin typeface="Arial" panose="020B0604020202020204" pitchFamily="34" charset="0"/>
                <a:cs typeface="Arial" panose="020B0604020202020204" pitchFamily="34" charset="0"/>
              </a:rPr>
              <a:t>. Accessed February 13, 2025. </a:t>
            </a:r>
          </a:p>
          <a:p>
            <a:pPr marL="228600" indent="-228600">
              <a:spcBef>
                <a:spcPts val="100"/>
              </a:spcBef>
              <a:buAutoNum type="arabicPeriod"/>
            </a:pPr>
            <a:r>
              <a:rPr lang="en-GB" sz="700" b="0" i="0" dirty="0">
                <a:solidFill>
                  <a:schemeClr val="accent2">
                    <a:lumMod val="75000"/>
                  </a:schemeClr>
                </a:solidFill>
                <a:effectLst/>
                <a:latin typeface="Arial" panose="020B0604020202020204" pitchFamily="34" charset="0"/>
                <a:cs typeface="Arial" panose="020B0604020202020204" pitchFamily="34" charset="0"/>
              </a:rPr>
              <a:t>Wilkinson, M., Dumontier, M., </a:t>
            </a:r>
            <a:r>
              <a:rPr lang="en-GB" sz="700" b="0" i="0" dirty="0" err="1">
                <a:solidFill>
                  <a:schemeClr val="accent2">
                    <a:lumMod val="75000"/>
                  </a:schemeClr>
                </a:solidFill>
                <a:effectLst/>
                <a:latin typeface="Arial" panose="020B0604020202020204" pitchFamily="34" charset="0"/>
                <a:cs typeface="Arial" panose="020B0604020202020204" pitchFamily="34" charset="0"/>
              </a:rPr>
              <a:t>Aalbersberg</a:t>
            </a:r>
            <a:r>
              <a:rPr lang="en-GB" sz="700" b="0" i="0" dirty="0">
                <a:solidFill>
                  <a:schemeClr val="accent2">
                    <a:lumMod val="75000"/>
                  </a:schemeClr>
                </a:solidFill>
                <a:effectLst/>
                <a:latin typeface="Arial" panose="020B0604020202020204" pitchFamily="34" charset="0"/>
                <a:cs typeface="Arial" panose="020B0604020202020204" pitchFamily="34" charset="0"/>
              </a:rPr>
              <a:t>, I. J., et al. (2016). The FAIR guiding principles for scientific data and stewardship. Scientific Data, 3, 160018. </a:t>
            </a:r>
            <a:r>
              <a:rPr lang="en-GB" sz="700" b="0" i="0" dirty="0">
                <a:solidFill>
                  <a:schemeClr val="accent2">
                    <a:lumMod val="75000"/>
                  </a:schemeClr>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https://doi.org/10.1038/sdata.2016.18</a:t>
            </a:r>
            <a:r>
              <a:rPr lang="en-GB" sz="700" b="0" i="0" dirty="0">
                <a:solidFill>
                  <a:schemeClr val="accent2">
                    <a:lumMod val="75000"/>
                  </a:schemeClr>
                </a:solidFill>
                <a:effectLst/>
                <a:latin typeface="Arial" panose="020B0604020202020204" pitchFamily="34" charset="0"/>
                <a:cs typeface="Arial" panose="020B0604020202020204" pitchFamily="34" charset="0"/>
              </a:rPr>
              <a:t>.</a:t>
            </a:r>
          </a:p>
        </p:txBody>
      </p:sp>
      <p:sp>
        <p:nvSpPr>
          <p:cNvPr id="19" name="Content Placeholder 2">
            <a:extLst>
              <a:ext uri="{FF2B5EF4-FFF2-40B4-BE49-F238E27FC236}">
                <a16:creationId xmlns:a16="http://schemas.microsoft.com/office/drawing/2014/main" id="{23B6A65D-0015-34A5-F6D9-13CC3B2DEDA9}"/>
              </a:ext>
            </a:extLst>
          </p:cNvPr>
          <p:cNvSpPr txBox="1">
            <a:spLocks/>
          </p:cNvSpPr>
          <p:nvPr/>
        </p:nvSpPr>
        <p:spPr>
          <a:xfrm>
            <a:off x="9546158" y="1482889"/>
            <a:ext cx="2377712" cy="4490939"/>
          </a:xfrm>
          <a:prstGeom prst="rect">
            <a:avLst/>
          </a:prstGeom>
          <a:ln>
            <a:solidFill>
              <a:schemeClr val="bg1">
                <a:lumMod val="75000"/>
              </a:schemeClr>
            </a:solidFill>
          </a:ln>
          <a:effectLst>
            <a:outerShdw blurRad="63500" sx="102000" sy="102000" algn="ctr" rotWithShape="0">
              <a:prstClr val="black">
                <a:alpha val="40000"/>
              </a:prstClr>
            </a:outerShdw>
          </a:effectLst>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sz="2600" b="1" u="sng" dirty="0">
                <a:solidFill>
                  <a:srgbClr val="C00000"/>
                </a:solidFill>
              </a:rPr>
              <a:t>R</a:t>
            </a:r>
            <a:r>
              <a:rPr lang="en-AU" sz="2600" dirty="0">
                <a:solidFill>
                  <a:srgbClr val="C00000"/>
                </a:solidFill>
              </a:rPr>
              <a:t>euse</a:t>
            </a:r>
          </a:p>
          <a:p>
            <a:pPr marL="288000" lvl="1" indent="-285750">
              <a:spcBef>
                <a:spcPts val="800"/>
              </a:spcBef>
            </a:pPr>
            <a:r>
              <a:rPr lang="en-GB" sz="1600" dirty="0"/>
              <a:t>(Meta)data are richly described with a plurality of accurate and relevant attributes</a:t>
            </a:r>
          </a:p>
          <a:p>
            <a:pPr marL="288000" lvl="1" indent="-285750">
              <a:spcBef>
                <a:spcPts val="800"/>
              </a:spcBef>
            </a:pPr>
            <a:r>
              <a:rPr lang="en-GB" sz="1600" dirty="0"/>
              <a:t>(Meta)data are released with a clear and accessible data usage license</a:t>
            </a:r>
          </a:p>
          <a:p>
            <a:pPr marL="288000" lvl="1" indent="-285750">
              <a:spcBef>
                <a:spcPts val="800"/>
              </a:spcBef>
            </a:pPr>
            <a:r>
              <a:rPr lang="en-GB" sz="1600" dirty="0"/>
              <a:t>(Meta)data are associated with detailed provenance</a:t>
            </a:r>
          </a:p>
          <a:p>
            <a:pPr marL="288000" lvl="1" indent="-285750">
              <a:spcBef>
                <a:spcPts val="800"/>
              </a:spcBef>
            </a:pPr>
            <a:r>
              <a:rPr lang="en-GB" sz="1600" dirty="0"/>
              <a:t>(Meta)data meet domain-relevant community standards</a:t>
            </a:r>
            <a:endParaRPr lang="en-AU" sz="1600" dirty="0"/>
          </a:p>
        </p:txBody>
      </p:sp>
      <p:sp>
        <p:nvSpPr>
          <p:cNvPr id="46" name="TextBox 45">
            <a:extLst>
              <a:ext uri="{FF2B5EF4-FFF2-40B4-BE49-F238E27FC236}">
                <a16:creationId xmlns:a16="http://schemas.microsoft.com/office/drawing/2014/main" id="{6F311C3E-F111-7E84-E340-C50FB04D1D56}"/>
              </a:ext>
            </a:extLst>
          </p:cNvPr>
          <p:cNvSpPr txBox="1"/>
          <p:nvPr/>
        </p:nvSpPr>
        <p:spPr>
          <a:xfrm>
            <a:off x="-53340" y="846072"/>
            <a:ext cx="10104637" cy="323165"/>
          </a:xfrm>
          <a:prstGeom prst="rect">
            <a:avLst/>
          </a:prstGeom>
          <a:noFill/>
        </p:spPr>
        <p:txBody>
          <a:bodyPr wrap="square">
            <a:spAutoFit/>
          </a:bodyPr>
          <a:lstStyle/>
          <a:p>
            <a:pPr marL="254250" lvl="1">
              <a:spcAft>
                <a:spcPts val="600"/>
              </a:spcAft>
              <a:buSzPct val="80000"/>
            </a:pPr>
            <a:r>
              <a:rPr lang="en-GB" sz="1500" dirty="0">
                <a:solidFill>
                  <a:schemeClr val="accent3">
                    <a:lumMod val="75000"/>
                  </a:schemeClr>
                </a:solidFill>
                <a:latin typeface="Arial" panose="020B0604020202020204" pitchFamily="34" charset="0"/>
                <a:cs typeface="Arial" panose="020B0604020202020204" pitchFamily="34" charset="0"/>
              </a:rPr>
              <a:t>Concise and measurable set of principles to increase reusability of digital assets</a:t>
            </a:r>
          </a:p>
        </p:txBody>
      </p:sp>
      <p:sp>
        <p:nvSpPr>
          <p:cNvPr id="49" name="Content Placeholder 2">
            <a:extLst>
              <a:ext uri="{FF2B5EF4-FFF2-40B4-BE49-F238E27FC236}">
                <a16:creationId xmlns:a16="http://schemas.microsoft.com/office/drawing/2014/main" id="{8FF53C55-5C9A-039C-0650-7D334E60AD9E}"/>
              </a:ext>
            </a:extLst>
          </p:cNvPr>
          <p:cNvSpPr>
            <a:spLocks noGrp="1"/>
          </p:cNvSpPr>
          <p:nvPr>
            <p:ph idx="1"/>
          </p:nvPr>
        </p:nvSpPr>
        <p:spPr>
          <a:xfrm>
            <a:off x="268129" y="1482889"/>
            <a:ext cx="2842673" cy="4490939"/>
          </a:xfrm>
          <a:ln>
            <a:solidFill>
              <a:schemeClr val="bg1">
                <a:lumMod val="75000"/>
              </a:schemeClr>
            </a:solidFill>
          </a:ln>
          <a:effectLst>
            <a:outerShdw blurRad="63500" sx="102000" sy="102000" algn="ctr" rotWithShape="0">
              <a:prstClr val="black">
                <a:alpha val="40000"/>
              </a:prstClr>
            </a:outerShdw>
          </a:effectLst>
        </p:spPr>
        <p:txBody>
          <a:bodyPr>
            <a:normAutofit/>
          </a:bodyPr>
          <a:lstStyle/>
          <a:p>
            <a:pPr marL="0" indent="0" algn="ctr">
              <a:buNone/>
            </a:pPr>
            <a:r>
              <a:rPr lang="en-AU" sz="2400" b="1" u="sng" dirty="0">
                <a:solidFill>
                  <a:srgbClr val="C00000"/>
                </a:solidFill>
              </a:rPr>
              <a:t>F</a:t>
            </a:r>
            <a:r>
              <a:rPr lang="en-AU" sz="2400" dirty="0">
                <a:solidFill>
                  <a:srgbClr val="C00000"/>
                </a:solidFill>
              </a:rPr>
              <a:t>indability</a:t>
            </a:r>
          </a:p>
          <a:p>
            <a:pPr marL="288000" lvl="1" indent="-285750">
              <a:spcBef>
                <a:spcPts val="800"/>
              </a:spcBef>
            </a:pPr>
            <a:r>
              <a:rPr lang="en-GB" sz="1600" dirty="0"/>
              <a:t>(Meta)data are assigned a globally unique and persistent identifier</a:t>
            </a:r>
          </a:p>
          <a:p>
            <a:pPr marL="288000" lvl="1" indent="-285750">
              <a:spcBef>
                <a:spcPts val="800"/>
              </a:spcBef>
            </a:pPr>
            <a:r>
              <a:rPr lang="en-GB" sz="1600" dirty="0"/>
              <a:t>Data are described with rich metadata (see “Reusable”)</a:t>
            </a:r>
          </a:p>
          <a:p>
            <a:pPr marL="288000" lvl="1" indent="-285750">
              <a:spcBef>
                <a:spcPts val="800"/>
              </a:spcBef>
            </a:pPr>
            <a:r>
              <a:rPr lang="en-GB" sz="1600" dirty="0"/>
              <a:t>Metadata clearly and explicitly include the identifier of the data they describe</a:t>
            </a:r>
          </a:p>
          <a:p>
            <a:pPr marL="288000" lvl="1" indent="-285750">
              <a:spcBef>
                <a:spcPts val="800"/>
              </a:spcBef>
            </a:pPr>
            <a:r>
              <a:rPr lang="en-GB" sz="1600" dirty="0"/>
              <a:t>(Meta)data are registered or indexed in a searchable resource</a:t>
            </a:r>
          </a:p>
        </p:txBody>
      </p:sp>
    </p:spTree>
    <p:extLst>
      <p:ext uri="{BB962C8B-B14F-4D97-AF65-F5344CB8AC3E}">
        <p14:creationId xmlns:p14="http://schemas.microsoft.com/office/powerpoint/2010/main" val="83181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49"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36719-CDE5-377F-4FF9-11B249EF66F9}"/>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AB723BC6-DDD5-7635-5BC7-4C3E4C712617}"/>
              </a:ext>
            </a:extLst>
          </p:cNvPr>
          <p:cNvSpPr>
            <a:spLocks noGrp="1"/>
          </p:cNvSpPr>
          <p:nvPr>
            <p:ph type="ftr" sz="quarter" idx="11"/>
          </p:nvPr>
        </p:nvSpPr>
        <p:spPr/>
        <p:txBody>
          <a:bodyPr/>
          <a:lstStyle/>
          <a:p>
            <a:fld id="{47DF31F5-2E7D-4A97-961F-21FABE93410E}" type="slidenum">
              <a:rPr lang="de-DE" sz="1000" smtClean="0"/>
              <a:t>34</a:t>
            </a:fld>
            <a:endParaRPr lang="de-DE" sz="1000" dirty="0"/>
          </a:p>
        </p:txBody>
      </p:sp>
      <p:sp>
        <p:nvSpPr>
          <p:cNvPr id="3" name="Titel 1">
            <a:extLst>
              <a:ext uri="{FF2B5EF4-FFF2-40B4-BE49-F238E27FC236}">
                <a16:creationId xmlns:a16="http://schemas.microsoft.com/office/drawing/2014/main" id="{61E69DFA-71B9-914C-E715-C1B3BF9533E2}"/>
              </a:ext>
            </a:extLst>
          </p:cNvPr>
          <p:cNvSpPr>
            <a:spLocks noGrp="1"/>
          </p:cNvSpPr>
          <p:nvPr>
            <p:ph type="title"/>
          </p:nvPr>
        </p:nvSpPr>
        <p:spPr>
          <a:xfrm>
            <a:off x="486268" y="110462"/>
            <a:ext cx="7940935"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FAIRification process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812C9C39-C8C7-202B-9D38-96F5B941A797}"/>
              </a:ext>
            </a:extLst>
          </p:cNvPr>
          <p:cNvSpPr/>
          <p:nvPr/>
        </p:nvSpPr>
        <p:spPr>
          <a:xfrm>
            <a:off x="9577708"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0AACE26-3D06-057B-B8DD-3A8052A27A35}"/>
              </a:ext>
            </a:extLst>
          </p:cNvPr>
          <p:cNvSpPr/>
          <p:nvPr/>
        </p:nvSpPr>
        <p:spPr>
          <a:xfrm>
            <a:off x="745443" y="5779335"/>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0E16B69D-F257-FB74-B3BC-82E0F1CD6392}"/>
              </a:ext>
            </a:extLst>
          </p:cNvPr>
          <p:cNvSpPr txBox="1"/>
          <p:nvPr/>
        </p:nvSpPr>
        <p:spPr>
          <a:xfrm>
            <a:off x="486268" y="6131935"/>
            <a:ext cx="8214738" cy="289823"/>
          </a:xfrm>
          <a:prstGeom prst="rect">
            <a:avLst/>
          </a:prstGeom>
          <a:noFill/>
        </p:spPr>
        <p:txBody>
          <a:bodyPr wrap="square">
            <a:spAutoFit/>
          </a:bodyPr>
          <a:lstStyle/>
          <a:p>
            <a:pPr marL="228600" indent="-228600">
              <a:spcBef>
                <a:spcPts val="100"/>
              </a:spcBef>
              <a:buFontTx/>
              <a:buAutoNum type="arabicPeriod"/>
            </a:pPr>
            <a:r>
              <a:rPr lang="en-GB" sz="600" dirty="0">
                <a:solidFill>
                  <a:schemeClr val="accent2">
                    <a:lumMod val="75000"/>
                  </a:schemeClr>
                </a:solidFill>
                <a:latin typeface="Arial" panose="020B0604020202020204" pitchFamily="34" charset="0"/>
                <a:cs typeface="Arial" panose="020B0604020202020204" pitchFamily="34" charset="0"/>
              </a:rPr>
              <a:t>GO FAIR. “FAIR Principles”, </a:t>
            </a:r>
            <a:r>
              <a:rPr lang="en-GB" sz="600"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https://www.go-fair.org/fair-principles</a:t>
            </a:r>
            <a:r>
              <a:rPr lang="en-GB" sz="600" dirty="0">
                <a:solidFill>
                  <a:schemeClr val="accent2">
                    <a:lumMod val="75000"/>
                  </a:schemeClr>
                </a:solidFill>
                <a:latin typeface="Arial" panose="020B0604020202020204" pitchFamily="34" charset="0"/>
                <a:cs typeface="Arial" panose="020B0604020202020204" pitchFamily="34" charset="0"/>
              </a:rPr>
              <a:t>. Accessed February 13, 2025. </a:t>
            </a:r>
          </a:p>
          <a:p>
            <a:pPr marL="228600" indent="-228600">
              <a:spcBef>
                <a:spcPts val="100"/>
              </a:spcBef>
              <a:buAutoNum type="arabicPeriod"/>
            </a:pPr>
            <a:r>
              <a:rPr lang="en-GB" sz="600" b="0" i="0" dirty="0">
                <a:solidFill>
                  <a:schemeClr val="accent2">
                    <a:lumMod val="75000"/>
                  </a:schemeClr>
                </a:solidFill>
                <a:effectLst/>
                <a:latin typeface="Arial" panose="020B0604020202020204" pitchFamily="34" charset="0"/>
                <a:cs typeface="Arial" panose="020B0604020202020204" pitchFamily="34" charset="0"/>
              </a:rPr>
              <a:t>GO FAIR. “FAIRification Process”, </a:t>
            </a:r>
            <a:r>
              <a:rPr lang="en-GB" sz="600"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https://www.go-fair.org/fair-principles/fairification-process</a:t>
            </a:r>
            <a:r>
              <a:rPr lang="en-GB" sz="600" b="0" i="0" dirty="0">
                <a:solidFill>
                  <a:schemeClr val="accent2">
                    <a:lumMod val="75000"/>
                  </a:schemeClr>
                </a:solidFill>
                <a:effectLst/>
                <a:latin typeface="Arial" panose="020B0604020202020204" pitchFamily="34" charset="0"/>
                <a:cs typeface="Arial" panose="020B0604020202020204" pitchFamily="34" charset="0"/>
              </a:rPr>
              <a:t>. Accessed February 13, 2025. </a:t>
            </a:r>
          </a:p>
        </p:txBody>
      </p:sp>
      <p:pic>
        <p:nvPicPr>
          <p:cNvPr id="4098" name="Picture 2" descr="FAIRification process">
            <a:extLst>
              <a:ext uri="{FF2B5EF4-FFF2-40B4-BE49-F238E27FC236}">
                <a16:creationId xmlns:a16="http://schemas.microsoft.com/office/drawing/2014/main" id="{753B6BBD-CD8F-02D4-5191-550521152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759" y="1184942"/>
            <a:ext cx="7093274" cy="3845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14C4AE-6F1A-47F8-4DBC-D3C099565417}"/>
              </a:ext>
            </a:extLst>
          </p:cNvPr>
          <p:cNvSpPr txBox="1"/>
          <p:nvPr/>
        </p:nvSpPr>
        <p:spPr>
          <a:xfrm>
            <a:off x="486268" y="1409521"/>
            <a:ext cx="3434222" cy="3200876"/>
          </a:xfrm>
          <a:prstGeom prst="rect">
            <a:avLst/>
          </a:prstGeom>
          <a:noFill/>
        </p:spPr>
        <p:txBody>
          <a:bodyPr wrap="square">
            <a:spAutoFit/>
          </a:bodyPr>
          <a:lstStyle/>
          <a:p>
            <a:pPr marL="285750" indent="-285750">
              <a:spcBef>
                <a:spcPts val="600"/>
              </a:spcBef>
              <a:spcAft>
                <a:spcPts val="600"/>
              </a:spcAft>
              <a:buSzPct val="120000"/>
              <a:buFont typeface="Arial" panose="020B0604020202020204" pitchFamily="34" charset="0"/>
              <a:buChar char="•"/>
            </a:pPr>
            <a:r>
              <a:rPr lang="en-GB" sz="1600" i="0" dirty="0">
                <a:effectLst/>
                <a:latin typeface="Calibri" panose="020F0502020204030204" pitchFamily="34" charset="0"/>
                <a:ea typeface="Calibri" panose="020F0502020204030204" pitchFamily="34" charset="0"/>
                <a:cs typeface="Calibri" panose="020F0502020204030204" pitchFamily="34" charset="0"/>
              </a:rPr>
              <a:t>FAIR principles</a:t>
            </a:r>
          </a:p>
          <a:p>
            <a:pPr marL="540000" lvl="1" indent="-285750">
              <a:spcAft>
                <a:spcPts val="600"/>
              </a:spcAft>
              <a:buSzPct val="80000"/>
              <a:buFont typeface="Courier New" panose="02070309020205020404" pitchFamily="49" charset="0"/>
              <a:buChar char="o"/>
            </a:pPr>
            <a:r>
              <a:rPr lang="en-GB" sz="1600" b="1" dirty="0">
                <a:latin typeface="Calibri" panose="020F0502020204030204" pitchFamily="34" charset="0"/>
                <a:ea typeface="Calibri" panose="020F0502020204030204" pitchFamily="34" charset="0"/>
                <a:cs typeface="Calibri" panose="020F0502020204030204" pitchFamily="34" charset="0"/>
              </a:rPr>
              <a:t>emphasise machine-actionability</a:t>
            </a:r>
            <a:r>
              <a:rPr lang="en-GB" sz="1600" dirty="0">
                <a:latin typeface="Calibri" panose="020F0502020204030204" pitchFamily="34" charset="0"/>
                <a:ea typeface="Calibri" panose="020F0502020204030204" pitchFamily="34" charset="0"/>
                <a:cs typeface="Calibri" panose="020F0502020204030204" pitchFamily="34" charset="0"/>
              </a:rPr>
              <a:t>,                    i.e., capacity of computational systems to find, access, interoperate, and reuse data with minimal or no human intervention</a:t>
            </a:r>
            <a:r>
              <a:rPr lang="en-GB" sz="1600" baseline="30000" dirty="0">
                <a:latin typeface="Calibri" panose="020F0502020204030204" pitchFamily="34" charset="0"/>
                <a:ea typeface="Calibri" panose="020F0502020204030204" pitchFamily="34" charset="0"/>
                <a:cs typeface="Calibri" panose="020F0502020204030204" pitchFamily="34" charset="0"/>
              </a:rPr>
              <a:t>1</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540000" lvl="1" indent="-285750">
              <a:spcAft>
                <a:spcPts val="300"/>
              </a:spcAft>
              <a:buSzPct val="80000"/>
              <a:buFont typeface="Courier New" panose="02070309020205020404" pitchFamily="49" charset="0"/>
              <a:buChar char="o"/>
            </a:pPr>
            <a:r>
              <a:rPr lang="en-GB" sz="1600" b="1" dirty="0">
                <a:latin typeface="Calibri" panose="020F0502020204030204" pitchFamily="34" charset="0"/>
                <a:ea typeface="Calibri" panose="020F0502020204030204" pitchFamily="34" charset="0"/>
                <a:cs typeface="Calibri" panose="020F0502020204030204" pitchFamily="34" charset="0"/>
              </a:rPr>
              <a:t>applicable to data, metadata, and the supporting infrastructure                        </a:t>
            </a:r>
            <a:r>
              <a:rPr lang="en-GB" sz="1600" dirty="0">
                <a:latin typeface="Calibri" panose="020F0502020204030204" pitchFamily="34" charset="0"/>
                <a:ea typeface="Calibri" panose="020F0502020204030204" pitchFamily="34" charset="0"/>
                <a:cs typeface="Calibri" panose="020F0502020204030204" pitchFamily="34" charset="0"/>
              </a:rPr>
              <a:t>(e.g., search engines)</a:t>
            </a:r>
            <a:r>
              <a:rPr lang="en-GB" sz="1600" baseline="30000" dirty="0">
                <a:latin typeface="Calibri" panose="020F0502020204030204" pitchFamily="34" charset="0"/>
                <a:ea typeface="Calibri" panose="020F0502020204030204" pitchFamily="34" charset="0"/>
                <a:cs typeface="Calibri" panose="020F0502020204030204" pitchFamily="34" charset="0"/>
              </a:rPr>
              <a:t>2</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CE92E30-6A0E-14F8-1B53-6218DD9DFCD7}"/>
              </a:ext>
            </a:extLst>
          </p:cNvPr>
          <p:cNvSpPr txBox="1"/>
          <p:nvPr/>
        </p:nvSpPr>
        <p:spPr>
          <a:xfrm>
            <a:off x="486268" y="5222642"/>
            <a:ext cx="11863221" cy="661720"/>
          </a:xfrm>
          <a:prstGeom prst="rect">
            <a:avLst/>
          </a:prstGeom>
          <a:noFill/>
        </p:spPr>
        <p:txBody>
          <a:bodyPr wrap="square">
            <a:spAutoFit/>
          </a:bodyPr>
          <a:lstStyle/>
          <a:p>
            <a:pPr marL="342900" indent="-342900">
              <a:spcBef>
                <a:spcPts val="600"/>
              </a:spcBef>
              <a:buSzPct val="120000"/>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Guidelines on </a:t>
            </a:r>
            <a:r>
              <a:rPr lang="en-GB" sz="1600" b="1" dirty="0">
                <a:latin typeface="Calibri" panose="020F0502020204030204" pitchFamily="34" charset="0"/>
                <a:ea typeface="Calibri" panose="020F0502020204030204" pitchFamily="34" charset="0"/>
                <a:cs typeface="Calibri" panose="020F0502020204030204" pitchFamily="34" charset="0"/>
              </a:rPr>
              <a:t>FAIR</a:t>
            </a:r>
            <a:r>
              <a:rPr lang="en-GB" sz="1600" dirty="0">
                <a:latin typeface="Calibri" panose="020F0502020204030204" pitchFamily="34" charset="0"/>
                <a:ea typeface="Calibri" panose="020F0502020204030204" pitchFamily="34" charset="0"/>
                <a:cs typeface="Calibri" panose="020F0502020204030204" pitchFamily="34" charset="0"/>
              </a:rPr>
              <a:t>ification on</a:t>
            </a:r>
            <a:r>
              <a:rPr lang="en-GB" sz="1600" b="1" dirty="0">
                <a:latin typeface="Calibri" panose="020F0502020204030204" pitchFamily="34" charset="0"/>
                <a:ea typeface="Calibri" panose="020F0502020204030204" pitchFamily="34" charset="0"/>
                <a:cs typeface="Calibri" panose="020F0502020204030204" pitchFamily="34" charset="0"/>
              </a:rPr>
              <a:t> national level</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https://www.go-fair.org/resources/go-fair-materials/materials-for-countries</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SzPct val="120000"/>
              <a:buFont typeface="Arial" panose="020B0604020202020204" pitchFamily="34" charset="0"/>
              <a:buChar char="•"/>
            </a:pPr>
            <a:r>
              <a:rPr lang="en-GB" sz="1600" i="0" dirty="0">
                <a:effectLst/>
                <a:latin typeface="Calibri" panose="020F0502020204030204" pitchFamily="34" charset="0"/>
                <a:ea typeface="Calibri" panose="020F0502020204030204" pitchFamily="34" charset="0"/>
                <a:cs typeface="Calibri" panose="020F0502020204030204" pitchFamily="34" charset="0"/>
              </a:rPr>
              <a:t>Collection of </a:t>
            </a:r>
            <a:r>
              <a:rPr lang="en-GB" sz="1600" b="1" i="0" dirty="0">
                <a:effectLst/>
                <a:latin typeface="Calibri" panose="020F0502020204030204" pitchFamily="34" charset="0"/>
                <a:ea typeface="Calibri" panose="020F0502020204030204" pitchFamily="34" charset="0"/>
                <a:cs typeface="Calibri" panose="020F0502020204030204" pitchFamily="34" charset="0"/>
              </a:rPr>
              <a:t>references to “FAIR Data Resources”, </a:t>
            </a:r>
            <a:r>
              <a:rPr lang="en-GB" sz="1600" dirty="0">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https://www.zotero.org/groups/2345721/fair_data_resources</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3132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43272-97A8-F3DF-86FF-545DD58ECBE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C162347-F5E5-81F6-CB89-C80B26223147}"/>
              </a:ext>
            </a:extLst>
          </p:cNvPr>
          <p:cNvSpPr/>
          <p:nvPr/>
        </p:nvSpPr>
        <p:spPr>
          <a:xfrm>
            <a:off x="394642"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5EBDF56F-9F21-FE7E-EA6C-C34248029D2A}"/>
              </a:ext>
            </a:extLst>
          </p:cNvPr>
          <p:cNvSpPr>
            <a:spLocks noGrp="1"/>
          </p:cNvSpPr>
          <p:nvPr>
            <p:ph type="ftr" sz="quarter" idx="11"/>
          </p:nvPr>
        </p:nvSpPr>
        <p:spPr/>
        <p:txBody>
          <a:bodyPr/>
          <a:lstStyle/>
          <a:p>
            <a:fld id="{47DF31F5-2E7D-4A97-961F-21FABE93410E}" type="slidenum">
              <a:rPr lang="de-DE" sz="1000" smtClean="0"/>
              <a:t>35</a:t>
            </a:fld>
            <a:endParaRPr lang="de-DE" sz="1000" dirty="0"/>
          </a:p>
        </p:txBody>
      </p:sp>
      <p:sp>
        <p:nvSpPr>
          <p:cNvPr id="3" name="Titel 1">
            <a:extLst>
              <a:ext uri="{FF2B5EF4-FFF2-40B4-BE49-F238E27FC236}">
                <a16:creationId xmlns:a16="http://schemas.microsoft.com/office/drawing/2014/main" id="{8325C6F2-E03E-1EB0-FA62-DDAB73A24AEA}"/>
              </a:ext>
            </a:extLst>
          </p:cNvPr>
          <p:cNvSpPr>
            <a:spLocks noGrp="1"/>
          </p:cNvSpPr>
          <p:nvPr>
            <p:ph type="title"/>
          </p:nvPr>
        </p:nvSpPr>
        <p:spPr>
          <a:xfrm>
            <a:off x="539732" y="51857"/>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Resolutions and conventions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7E67F00A-8361-BF5D-9B89-8FE141EA869D}"/>
              </a:ext>
            </a:extLst>
          </p:cNvPr>
          <p:cNvSpPr/>
          <p:nvPr/>
        </p:nvSpPr>
        <p:spPr>
          <a:xfrm>
            <a:off x="9577452"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EB14C97B-A3D3-0A3E-A0F5-A490369014D8}"/>
              </a:ext>
            </a:extLst>
          </p:cNvPr>
          <p:cNvSpPr/>
          <p:nvPr/>
        </p:nvSpPr>
        <p:spPr>
          <a:xfrm>
            <a:off x="4768386" y="5836344"/>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383BCE9-3353-BEDD-3591-D231CA195EDE}"/>
              </a:ext>
            </a:extLst>
          </p:cNvPr>
          <p:cNvSpPr txBox="1"/>
          <p:nvPr/>
        </p:nvSpPr>
        <p:spPr>
          <a:xfrm>
            <a:off x="539732" y="1074509"/>
            <a:ext cx="11559135" cy="5247590"/>
          </a:xfrm>
          <a:prstGeom prst="rect">
            <a:avLst/>
          </a:prstGeom>
          <a:noFill/>
        </p:spPr>
        <p:txBody>
          <a:bodyPr wrap="square">
            <a:spAutoFit/>
          </a:bodyPr>
          <a:lstStyle/>
          <a:p>
            <a:pPr>
              <a:spcBef>
                <a:spcPts val="600"/>
              </a:spcBef>
              <a:buSzPct val="120000"/>
            </a:pPr>
            <a:r>
              <a:rPr lang="en-GB" sz="1900" b="1" dirty="0">
                <a:solidFill>
                  <a:srgbClr val="C00000"/>
                </a:solidFill>
                <a:latin typeface="Calibri" panose="020F0502020204030204" pitchFamily="34" charset="0"/>
                <a:ea typeface="Calibri" panose="020F0502020204030204" pitchFamily="34" charset="0"/>
                <a:cs typeface="Calibri" panose="020F0502020204030204" pitchFamily="34" charset="0"/>
              </a:rPr>
              <a:t>Resolution</a:t>
            </a:r>
            <a:r>
              <a:rPr lang="en-GB" sz="1900" b="1" dirty="0">
                <a:latin typeface="Calibri" panose="020F0502020204030204" pitchFamily="34" charset="0"/>
                <a:ea typeface="Calibri" panose="020F0502020204030204" pitchFamily="34" charset="0"/>
                <a:cs typeface="Calibri" panose="020F0502020204030204" pitchFamily="34" charset="0"/>
              </a:rPr>
              <a:t> is a written document (e.g., decision, expression of opinion) for the adoption of </a:t>
            </a:r>
            <a:r>
              <a:rPr lang="en-GB" sz="1900" b="1" i="0" u="none" strike="noStrike" baseline="0" dirty="0">
                <a:latin typeface="Calibri" panose="020F0502020204030204" pitchFamily="34" charset="0"/>
                <a:ea typeface="Calibri" panose="020F0502020204030204" pitchFamily="34" charset="0"/>
                <a:cs typeface="Calibri" panose="020F0502020204030204" pitchFamily="34" charset="0"/>
              </a:rPr>
              <a:t>standards, constants, or parameters to be used by institutions affiliated with the adopting body</a:t>
            </a:r>
            <a:r>
              <a:rPr lang="en-GB" sz="1900" i="0" u="none" strike="noStrike" baseline="30000" dirty="0">
                <a:latin typeface="Calibri" panose="020F0502020204030204" pitchFamily="34" charset="0"/>
                <a:ea typeface="Calibri" panose="020F0502020204030204" pitchFamily="34" charset="0"/>
                <a:cs typeface="Calibri" panose="020F0502020204030204" pitchFamily="34" charset="0"/>
              </a:rPr>
              <a:t>1</a:t>
            </a:r>
            <a:endParaRPr lang="en-GB" sz="1900" baseline="30000" dirty="0">
              <a:latin typeface="Calibri" panose="020F0502020204030204" pitchFamily="34" charset="0"/>
              <a:ea typeface="Calibri" panose="020F0502020204030204" pitchFamily="34" charset="0"/>
              <a:cs typeface="Calibri" panose="020F0502020204030204" pitchFamily="34" charset="0"/>
            </a:endParaRPr>
          </a:p>
          <a:p>
            <a:pPr>
              <a:spcBef>
                <a:spcPts val="1200"/>
              </a:spcBef>
              <a:buSzPct val="120000"/>
            </a:pPr>
            <a:r>
              <a:rPr lang="en-GB" sz="1900" b="1" dirty="0">
                <a:solidFill>
                  <a:srgbClr val="C00000"/>
                </a:solidFill>
                <a:latin typeface="Calibri" panose="020F0502020204030204" pitchFamily="34" charset="0"/>
                <a:ea typeface="Calibri" panose="020F0502020204030204" pitchFamily="34" charset="0"/>
                <a:cs typeface="Calibri" panose="020F0502020204030204" pitchFamily="34" charset="0"/>
              </a:rPr>
              <a:t>Convention</a:t>
            </a:r>
            <a:r>
              <a:rPr lang="en-GB" sz="1900" b="1" dirty="0">
                <a:latin typeface="Calibri" panose="020F0502020204030204" pitchFamily="34" charset="0"/>
                <a:ea typeface="Calibri" panose="020F0502020204030204" pitchFamily="34" charset="0"/>
                <a:cs typeface="Calibri" panose="020F0502020204030204" pitchFamily="34" charset="0"/>
              </a:rPr>
              <a:t> is a set of agreed-upon and accepted practices or methods that is widely followed within a particular field of study</a:t>
            </a:r>
            <a:r>
              <a:rPr lang="en-GB" sz="1900" baseline="30000" dirty="0">
                <a:latin typeface="Calibri" panose="020F0502020204030204" pitchFamily="34" charset="0"/>
                <a:ea typeface="Calibri" panose="020F0502020204030204" pitchFamily="34" charset="0"/>
                <a:cs typeface="Calibri" panose="020F0502020204030204" pitchFamily="34" charset="0"/>
              </a:rPr>
              <a:t>1</a:t>
            </a:r>
            <a:endParaRPr lang="en-GB" sz="1900" dirty="0">
              <a:latin typeface="Calibri" panose="020F0502020204030204" pitchFamily="34" charset="0"/>
              <a:ea typeface="Calibri" panose="020F0502020204030204" pitchFamily="34" charset="0"/>
              <a:cs typeface="Calibri" panose="020F0502020204030204" pitchFamily="34" charset="0"/>
            </a:endParaRPr>
          </a:p>
          <a:p>
            <a:pPr>
              <a:spcBef>
                <a:spcPts val="1800"/>
              </a:spcBef>
              <a:buSzPct val="120000"/>
            </a:pPr>
            <a:r>
              <a:rPr lang="en-GB" sz="1400" b="1" dirty="0">
                <a:latin typeface="Calibri" panose="020F0502020204030204" pitchFamily="34" charset="0"/>
                <a:ea typeface="Calibri" panose="020F0502020204030204" pitchFamily="34" charset="0"/>
                <a:cs typeface="Calibri" panose="020F0502020204030204" pitchFamily="34" charset="0"/>
              </a:rPr>
              <a:t>Main bodies for adopting resolutions and conventions on geodesy</a:t>
            </a:r>
          </a:p>
          <a:p>
            <a:pPr marL="0" lvl="1" indent="-285750">
              <a:spcBef>
                <a:spcPts val="300"/>
              </a:spcBef>
              <a:buSzPct val="100000"/>
              <a:buFont typeface="Arial" panose="020B0604020202020204" pitchFamily="34" charset="0"/>
              <a:buChar char="•"/>
            </a:pP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International Association of Geodesy (IAG), </a:t>
            </a: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https://office.iag-aig.org/iag-and-iugg-resolutions</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0" lvl="1" indent="-285750">
              <a:spcBef>
                <a:spcPts val="300"/>
              </a:spcBef>
              <a:buSzPct val="100000"/>
              <a:buFont typeface="Arial" panose="020B0604020202020204" pitchFamily="34" charset="0"/>
              <a:buChar char="•"/>
            </a:pP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International Astronomical Union (IAU), </a:t>
            </a:r>
            <a:r>
              <a:rPr lang="en-GB" sz="1400"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https://www.iau.org/administration/resolutions/general_assemblies</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0" lvl="1" indent="-285750">
              <a:spcBef>
                <a:spcPts val="300"/>
              </a:spcBef>
              <a:buSzPct val="100000"/>
              <a:buFont typeface="Arial" panose="020B0604020202020204" pitchFamily="34" charset="0"/>
              <a:buChar char="•"/>
            </a:pP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International Union of Geodesy and Geophysics (IUGG), </a:t>
            </a:r>
            <a:r>
              <a:rPr lang="en-GB" sz="14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https://iugg.org/publications/resolutions</a:t>
            </a:r>
            <a:endParaRPr lang="en-GB" sz="1400" dirty="0">
              <a:latin typeface="Calibri" panose="020F0502020204030204" pitchFamily="34" charset="0"/>
              <a:ea typeface="Calibri" panose="020F0502020204030204" pitchFamily="34" charset="0"/>
              <a:cs typeface="Calibri" panose="020F0502020204030204" pitchFamily="34" charset="0"/>
            </a:endParaRPr>
          </a:p>
          <a:p>
            <a:pPr marL="288000" lvl="1" indent="-285750">
              <a:spcBef>
                <a:spcPts val="300"/>
              </a:spcBef>
              <a:buSzPct val="100000"/>
              <a:buFont typeface="Arial" panose="020B0604020202020204" pitchFamily="34" charset="0"/>
              <a:buChar char="•"/>
            </a:pPr>
            <a:r>
              <a:rPr lang="en-GB" sz="1400" dirty="0">
                <a:latin typeface="Calibri" panose="020F0502020204030204" pitchFamily="34" charset="0"/>
                <a:ea typeface="Calibri" panose="020F0502020204030204" pitchFamily="34" charset="0"/>
                <a:cs typeface="Calibri" panose="020F0502020204030204" pitchFamily="34" charset="0"/>
              </a:rPr>
              <a:t>International Earth Rotation and Reference Systems Service (IERS), </a:t>
            </a:r>
            <a:r>
              <a:rPr lang="en-GB" sz="1400"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https://www.iers.org/IERS/EN/DataProducts/Conventions/conventions.html</a:t>
            </a:r>
            <a:endParaRPr lang="en-GB" sz="1400" dirty="0">
              <a:latin typeface="Calibri" panose="020F0502020204030204" pitchFamily="34" charset="0"/>
              <a:ea typeface="Calibri" panose="020F0502020204030204" pitchFamily="34" charset="0"/>
              <a:cs typeface="Calibri" panose="020F0502020204030204" pitchFamily="34" charset="0"/>
            </a:endParaRPr>
          </a:p>
          <a:p>
            <a:pPr>
              <a:spcBef>
                <a:spcPts val="1800"/>
              </a:spcBef>
              <a:buSzPct val="120000"/>
            </a:pPr>
            <a:r>
              <a:rPr lang="en-GB" sz="1400" b="1" dirty="0">
                <a:latin typeface="Calibri" panose="020F0502020204030204" pitchFamily="34" charset="0"/>
                <a:ea typeface="Calibri" panose="020F0502020204030204" pitchFamily="34" charset="0"/>
                <a:cs typeface="Calibri" panose="020F0502020204030204" pitchFamily="34" charset="0"/>
              </a:rPr>
              <a:t>Examples</a:t>
            </a:r>
          </a:p>
          <a:p>
            <a:pPr marL="288000" lvl="1" indent="-285750">
              <a:spcBef>
                <a:spcPts val="300"/>
              </a:spcBef>
              <a:buSzPct val="100000"/>
              <a:buFont typeface="Arial" panose="020B0604020202020204" pitchFamily="34" charset="0"/>
              <a:buChar char="•"/>
            </a:pPr>
            <a:r>
              <a:rPr lang="en-GB" sz="1400" b="1" dirty="0">
                <a:latin typeface="Calibri" panose="020F0502020204030204" pitchFamily="34" charset="0"/>
                <a:ea typeface="Calibri" panose="020F0502020204030204" pitchFamily="34" charset="0"/>
                <a:cs typeface="Calibri" panose="020F0502020204030204" pitchFamily="34" charset="0"/>
              </a:rPr>
              <a:t>(2010) </a:t>
            </a:r>
            <a:r>
              <a:rPr lang="en-GB" sz="1400" dirty="0">
                <a:latin typeface="Calibri" panose="020F0502020204030204" pitchFamily="34" charset="0"/>
                <a:ea typeface="Calibri" panose="020F0502020204030204" pitchFamily="34" charset="0"/>
                <a:cs typeface="Calibri" panose="020F0502020204030204" pitchFamily="34" charset="0"/>
              </a:rPr>
              <a:t>IERS Conventions Package (11 Chapters) </a:t>
            </a:r>
            <a:endParaRPr lang="en-GB" sz="1400" b="1" dirty="0">
              <a:latin typeface="Calibri" panose="020F0502020204030204" pitchFamily="34" charset="0"/>
              <a:ea typeface="Calibri" panose="020F0502020204030204" pitchFamily="34" charset="0"/>
              <a:cs typeface="Calibri" panose="020F0502020204030204" pitchFamily="34" charset="0"/>
            </a:endParaRPr>
          </a:p>
          <a:p>
            <a:pPr marL="288000" lvl="1" indent="-285750">
              <a:spcBef>
                <a:spcPts val="300"/>
              </a:spcBef>
              <a:buSzPct val="100000"/>
              <a:buFont typeface="Arial" panose="020B0604020202020204" pitchFamily="34" charset="0"/>
              <a:buChar char="•"/>
            </a:pPr>
            <a:r>
              <a:rPr lang="en-GB" sz="1400" b="1" dirty="0">
                <a:latin typeface="Calibri" panose="020F0502020204030204" pitchFamily="34" charset="0"/>
                <a:ea typeface="Calibri" panose="020F0502020204030204" pitchFamily="34" charset="0"/>
                <a:cs typeface="Calibri" panose="020F0502020204030204" pitchFamily="34" charset="0"/>
              </a:rPr>
              <a:t>(2015) </a:t>
            </a: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IUGG Resolution No. 3 on the Global Geodetic Reference Frame (GGRF) </a:t>
            </a:r>
            <a:r>
              <a:rPr lang="en-GB" sz="1400" i="0" u="none" strike="noStrike" baseline="0" dirty="0">
                <a:latin typeface="Calibri" panose="020F0502020204030204" pitchFamily="34" charset="0"/>
                <a:ea typeface="Calibri" panose="020F0502020204030204" pitchFamily="34" charset="0"/>
                <a:cs typeface="Calibri" panose="020F0502020204030204" pitchFamily="34" charset="0"/>
              </a:rPr>
              <a:t>recognising the adoption </a:t>
            </a:r>
            <a:r>
              <a:rPr lang="en-GB" sz="1400" dirty="0">
                <a:latin typeface="Calibri" panose="020F0502020204030204" pitchFamily="34" charset="0"/>
                <a:ea typeface="Calibri" panose="020F0502020204030204" pitchFamily="34" charset="0"/>
                <a:cs typeface="Calibri" panose="020F0502020204030204" pitchFamily="34" charset="0"/>
              </a:rPr>
              <a:t>of a resolution entitled “A Global Geodetic Reference Frame for Sustainable Development”</a:t>
            </a:r>
            <a:r>
              <a:rPr lang="en-GB" sz="1400" baseline="30000" dirty="0">
                <a:latin typeface="Calibri" panose="020F0502020204030204" pitchFamily="34" charset="0"/>
                <a:ea typeface="Calibri" panose="020F0502020204030204" pitchFamily="34" charset="0"/>
                <a:cs typeface="Calibri" panose="020F0502020204030204" pitchFamily="34" charset="0"/>
              </a:rPr>
              <a:t>2</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i="0" u="none" strike="noStrike" baseline="0" dirty="0">
                <a:latin typeface="Calibri" panose="020F0502020204030204" pitchFamily="34" charset="0"/>
                <a:ea typeface="Calibri" panose="020F0502020204030204" pitchFamily="34" charset="0"/>
                <a:cs typeface="Calibri" panose="020F0502020204030204" pitchFamily="34" charset="0"/>
              </a:rPr>
              <a:t>in February 2015 by the General Assembly of the United Nations </a:t>
            </a:r>
          </a:p>
          <a:p>
            <a:pPr marL="288000" lvl="1" indent="-285750">
              <a:spcBef>
                <a:spcPts val="300"/>
              </a:spcBef>
              <a:buSzPct val="100000"/>
              <a:buFont typeface="Arial" panose="020B0604020202020204" pitchFamily="34" charset="0"/>
              <a:buChar char="•"/>
            </a:pPr>
            <a:r>
              <a:rPr lang="en-GB" sz="1400" b="1" i="0" u="none" strike="noStrike" baseline="0" dirty="0">
                <a:latin typeface="Calibri" panose="020F0502020204030204" pitchFamily="34" charset="0"/>
                <a:ea typeface="Calibri" panose="020F0502020204030204" pitchFamily="34" charset="0"/>
                <a:cs typeface="Calibri" panose="020F0502020204030204" pitchFamily="34" charset="0"/>
              </a:rPr>
              <a:t>(2018) </a:t>
            </a: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IAU Resolution B2 on the Third Realisation of the International Celestial Reference Frame</a:t>
            </a:r>
            <a:endParaRPr lang="en-GB" sz="1400" b="1" dirty="0">
              <a:latin typeface="Calibri" panose="020F0502020204030204" pitchFamily="34" charset="0"/>
              <a:ea typeface="Calibri" panose="020F0502020204030204" pitchFamily="34" charset="0"/>
              <a:cs typeface="Calibri" panose="020F0502020204030204" pitchFamily="34" charset="0"/>
            </a:endParaRPr>
          </a:p>
          <a:p>
            <a:pPr marL="288000" lvl="1" indent="-285750">
              <a:spcBef>
                <a:spcPts val="300"/>
              </a:spcBef>
              <a:buSzPct val="100000"/>
              <a:buFont typeface="Arial" panose="020B0604020202020204" pitchFamily="34" charset="0"/>
              <a:buChar char="•"/>
            </a:pPr>
            <a:r>
              <a:rPr lang="en-GB" sz="1400" b="1" i="0" u="none" strike="noStrike" baseline="0" dirty="0">
                <a:latin typeface="Calibri" panose="020F0502020204030204" pitchFamily="34" charset="0"/>
                <a:ea typeface="Calibri" panose="020F0502020204030204" pitchFamily="34" charset="0"/>
                <a:cs typeface="Calibri" panose="020F0502020204030204" pitchFamily="34" charset="0"/>
              </a:rPr>
              <a:t>(2019) </a:t>
            </a: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IAG Resolution No. 1 on the International Terrestrial Reference Frame (ITRF)</a:t>
            </a:r>
          </a:p>
          <a:p>
            <a:pPr marL="288000" lvl="1" indent="-285750">
              <a:spcBef>
                <a:spcPts val="300"/>
              </a:spcBef>
              <a:buSzPct val="100000"/>
              <a:buFont typeface="Arial" panose="020B0604020202020204" pitchFamily="34" charset="0"/>
              <a:buChar char="•"/>
            </a:pPr>
            <a:r>
              <a:rPr lang="en-GB" sz="1400" b="1" i="0" u="none" strike="noStrike" baseline="0" dirty="0">
                <a:latin typeface="Calibri" panose="020F0502020204030204" pitchFamily="34" charset="0"/>
                <a:ea typeface="Calibri" panose="020F0502020204030204" pitchFamily="34" charset="0"/>
                <a:cs typeface="Calibri" panose="020F0502020204030204" pitchFamily="34" charset="0"/>
              </a:rPr>
              <a:t>(2023) </a:t>
            </a: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IUGG Resolution No. 1 on Improving Protection of Geodetic Observatories from Active Radio Services</a:t>
            </a:r>
          </a:p>
          <a:p>
            <a:pPr marL="288000" lvl="1" indent="-285750">
              <a:spcBef>
                <a:spcPts val="300"/>
              </a:spcBef>
              <a:buSzPct val="100000"/>
              <a:buFont typeface="Arial" panose="020B0604020202020204" pitchFamily="34" charset="0"/>
              <a:buChar char="•"/>
            </a:pPr>
            <a:r>
              <a:rPr lang="en-GB" sz="1400" b="1" i="0" u="none" strike="noStrike" baseline="0" dirty="0">
                <a:latin typeface="Calibri" panose="020F0502020204030204" pitchFamily="34" charset="0"/>
                <a:ea typeface="Calibri" panose="020F0502020204030204" pitchFamily="34" charset="0"/>
                <a:cs typeface="Calibri" panose="020F0502020204030204" pitchFamily="34" charset="0"/>
              </a:rPr>
              <a:t>(2023) </a:t>
            </a: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IUGG Resolution No. </a:t>
            </a:r>
            <a:r>
              <a:rPr lang="en-GB" sz="1400" dirty="0">
                <a:latin typeface="Calibri" panose="020F0502020204030204" pitchFamily="34" charset="0"/>
                <a:ea typeface="Calibri" panose="020F0502020204030204" pitchFamily="34" charset="0"/>
                <a:cs typeface="Calibri" panose="020F0502020204030204" pitchFamily="34" charset="0"/>
              </a:rPr>
              <a:t>3</a:t>
            </a:r>
            <a:r>
              <a:rPr lang="en-GB" sz="1400" b="0" i="0" u="none" strike="noStrike" baseline="0" dirty="0">
                <a:latin typeface="Calibri" panose="020F0502020204030204" pitchFamily="34" charset="0"/>
                <a:ea typeface="Calibri" panose="020F0502020204030204" pitchFamily="34" charset="0"/>
                <a:cs typeface="Calibri" panose="020F0502020204030204" pitchFamily="34" charset="0"/>
              </a:rPr>
              <a:t> on </a:t>
            </a:r>
            <a:r>
              <a:rPr lang="en-GB" sz="1400" dirty="0">
                <a:latin typeface="Calibri" panose="020F0502020204030204" pitchFamily="34" charset="0"/>
                <a:ea typeface="Calibri" panose="020F0502020204030204" pitchFamily="34" charset="0"/>
                <a:cs typeface="Calibri" panose="020F0502020204030204" pitchFamily="34" charset="0"/>
              </a:rPr>
              <a:t>Sharing Geophysical Data across Borders</a:t>
            </a:r>
          </a:p>
        </p:txBody>
      </p:sp>
      <p:sp>
        <p:nvSpPr>
          <p:cNvPr id="5" name="TextBox 4">
            <a:extLst>
              <a:ext uri="{FF2B5EF4-FFF2-40B4-BE49-F238E27FC236}">
                <a16:creationId xmlns:a16="http://schemas.microsoft.com/office/drawing/2014/main" id="{9401D9BF-0A2C-452E-AB63-D012D2673E52}"/>
              </a:ext>
            </a:extLst>
          </p:cNvPr>
          <p:cNvSpPr txBox="1"/>
          <p:nvPr/>
        </p:nvSpPr>
        <p:spPr>
          <a:xfrm>
            <a:off x="539732" y="6400900"/>
            <a:ext cx="11498785" cy="289823"/>
          </a:xfrm>
          <a:prstGeom prst="rect">
            <a:avLst/>
          </a:prstGeom>
          <a:noFill/>
        </p:spPr>
        <p:txBody>
          <a:bodyPr wrap="square">
            <a:spAutoFit/>
          </a:bodyPr>
          <a:lstStyle/>
          <a:p>
            <a:pPr marL="228600" indent="-228600">
              <a:spcBef>
                <a:spcPts val="100"/>
              </a:spcBef>
              <a:buAutoNum type="arabicPeriod"/>
            </a:pPr>
            <a:r>
              <a:rPr lang="en-GB" sz="600" dirty="0" err="1">
                <a:solidFill>
                  <a:schemeClr val="accent3">
                    <a:lumMod val="75000"/>
                  </a:schemeClr>
                </a:solidFill>
                <a:effectLst/>
                <a:latin typeface="Arial" panose="020B0604020202020204" pitchFamily="34" charset="0"/>
                <a:cs typeface="Arial" panose="020B0604020202020204" pitchFamily="34" charset="0"/>
              </a:rPr>
              <a:t>Angermann</a:t>
            </a:r>
            <a:r>
              <a:rPr lang="en-GB" sz="600" dirty="0">
                <a:solidFill>
                  <a:schemeClr val="accent3">
                    <a:lumMod val="75000"/>
                  </a:schemeClr>
                </a:solidFill>
                <a:effectLst/>
                <a:latin typeface="Arial" panose="020B0604020202020204" pitchFamily="34" charset="0"/>
                <a:cs typeface="Arial" panose="020B0604020202020204" pitchFamily="34" charset="0"/>
              </a:rPr>
              <a:t>, D., Gruber, T., </a:t>
            </a:r>
            <a:r>
              <a:rPr lang="en-GB" sz="600" dirty="0" err="1">
                <a:solidFill>
                  <a:schemeClr val="accent3">
                    <a:lumMod val="75000"/>
                  </a:schemeClr>
                </a:solidFill>
                <a:effectLst/>
                <a:latin typeface="Arial" panose="020B0604020202020204" pitchFamily="34" charset="0"/>
                <a:cs typeface="Arial" panose="020B0604020202020204" pitchFamily="34" charset="0"/>
              </a:rPr>
              <a:t>Hugentobler</a:t>
            </a:r>
            <a:r>
              <a:rPr lang="en-GB" sz="600" dirty="0">
                <a:solidFill>
                  <a:schemeClr val="accent3">
                    <a:lumMod val="75000"/>
                  </a:schemeClr>
                </a:solidFill>
                <a:effectLst/>
                <a:latin typeface="Arial" panose="020B0604020202020204" pitchFamily="34" charset="0"/>
                <a:cs typeface="Arial" panose="020B0604020202020204" pitchFamily="34" charset="0"/>
              </a:rPr>
              <a:t>, U., Sánchez, L., </a:t>
            </a:r>
            <a:r>
              <a:rPr lang="en-GB" sz="600" dirty="0" err="1">
                <a:solidFill>
                  <a:schemeClr val="accent3">
                    <a:lumMod val="75000"/>
                  </a:schemeClr>
                </a:solidFill>
                <a:effectLst/>
                <a:latin typeface="Arial" panose="020B0604020202020204" pitchFamily="34" charset="0"/>
                <a:cs typeface="Arial" panose="020B0604020202020204" pitchFamily="34" charset="0"/>
              </a:rPr>
              <a:t>Gerstl</a:t>
            </a:r>
            <a:r>
              <a:rPr lang="en-GB" sz="600" dirty="0">
                <a:solidFill>
                  <a:schemeClr val="accent3">
                    <a:lumMod val="75000"/>
                  </a:schemeClr>
                </a:solidFill>
                <a:effectLst/>
                <a:latin typeface="Arial" panose="020B0604020202020204" pitchFamily="34" charset="0"/>
                <a:cs typeface="Arial" panose="020B0604020202020204" pitchFamily="34" charset="0"/>
              </a:rPr>
              <a:t>, M., </a:t>
            </a:r>
            <a:r>
              <a:rPr lang="en-GB" sz="600" dirty="0" err="1">
                <a:solidFill>
                  <a:schemeClr val="accent3">
                    <a:lumMod val="75000"/>
                  </a:schemeClr>
                </a:solidFill>
                <a:effectLst/>
                <a:latin typeface="Arial" panose="020B0604020202020204" pitchFamily="34" charset="0"/>
                <a:cs typeface="Arial" panose="020B0604020202020204" pitchFamily="34" charset="0"/>
              </a:rPr>
              <a:t>Heinkelmann</a:t>
            </a:r>
            <a:r>
              <a:rPr lang="en-GB" sz="600" dirty="0">
                <a:solidFill>
                  <a:schemeClr val="accent3">
                    <a:lumMod val="75000"/>
                  </a:schemeClr>
                </a:solidFill>
                <a:effectLst/>
                <a:latin typeface="Arial" panose="020B0604020202020204" pitchFamily="34" charset="0"/>
                <a:cs typeface="Arial" panose="020B0604020202020204" pitchFamily="34" charset="0"/>
              </a:rPr>
              <a:t>, R., &amp; </a:t>
            </a:r>
            <a:r>
              <a:rPr lang="en-GB" sz="600" dirty="0" err="1">
                <a:solidFill>
                  <a:schemeClr val="accent3">
                    <a:lumMod val="75000"/>
                  </a:schemeClr>
                </a:solidFill>
                <a:effectLst/>
                <a:latin typeface="Arial" panose="020B0604020202020204" pitchFamily="34" charset="0"/>
                <a:cs typeface="Arial" panose="020B0604020202020204" pitchFamily="34" charset="0"/>
              </a:rPr>
              <a:t>Steigenberger</a:t>
            </a:r>
            <a:r>
              <a:rPr lang="en-GB" sz="600" dirty="0">
                <a:solidFill>
                  <a:schemeClr val="accent3">
                    <a:lumMod val="75000"/>
                  </a:schemeClr>
                </a:solidFill>
                <a:effectLst/>
                <a:latin typeface="Arial" panose="020B0604020202020204" pitchFamily="34" charset="0"/>
                <a:cs typeface="Arial" panose="020B0604020202020204" pitchFamily="34" charset="0"/>
              </a:rPr>
              <a:t>, P. (2020). Inventory of Standards and Conventions used for the Generation of IAG Products. International Association of Geodesy. Retrieved from https://iag-aig.org/doc/GH2020/402_Inventory.pdf.</a:t>
            </a:r>
          </a:p>
          <a:p>
            <a:pPr marL="228600" indent="-228600">
              <a:spcBef>
                <a:spcPts val="100"/>
              </a:spcBef>
              <a:buAutoNum type="arabicPeriod"/>
            </a:pPr>
            <a:r>
              <a:rPr kumimoji="0" lang="en-GB" altLang="en-US" sz="600" strike="noStrike" cap="none" normalizeH="0" baseline="0" dirty="0">
                <a:ln>
                  <a:noFill/>
                </a:ln>
                <a:solidFill>
                  <a:schemeClr val="accent3">
                    <a:lumMod val="75000"/>
                  </a:schemeClr>
                </a:solidFill>
                <a:effectLst/>
                <a:latin typeface="Arial" panose="020B0604020202020204" pitchFamily="34" charset="0"/>
                <a:cs typeface="Arial" panose="020B0604020202020204" pitchFamily="34" charset="0"/>
              </a:rPr>
              <a:t>UN Resolution 69/266. (2015). Resolution adopted by the General Assembly on 26 February 2015. A global geodetic reference frame for sustainable development. Retrieved May 31, 2024, from https://ggim.un.org/documents/A_RES_69_266_E.pdf</a:t>
            </a:r>
            <a:endParaRPr kumimoji="0" lang="en-US" altLang="en-US" sz="600" strike="noStrike" cap="none" normalizeH="0" baseline="0" dirty="0">
              <a:ln>
                <a:noFill/>
              </a:ln>
              <a:solidFill>
                <a:schemeClr val="accent3">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7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98CB1-EDF0-A617-8EEB-1A4CF633D90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751B6D-FE30-A61A-C31E-90CAF0FCC943}"/>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AD15A9B6-A4CE-FC76-384D-6CF7044F6B2D}"/>
              </a:ext>
            </a:extLst>
          </p:cNvPr>
          <p:cNvSpPr>
            <a:spLocks noGrp="1"/>
          </p:cNvSpPr>
          <p:nvPr>
            <p:ph type="ftr" sz="quarter" idx="11"/>
          </p:nvPr>
        </p:nvSpPr>
        <p:spPr/>
        <p:txBody>
          <a:bodyPr/>
          <a:lstStyle/>
          <a:p>
            <a:fld id="{47DF31F5-2E7D-4A97-961F-21FABE93410E}" type="slidenum">
              <a:rPr lang="de-DE" sz="1000" smtClean="0"/>
              <a:t>36</a:t>
            </a:fld>
            <a:endParaRPr lang="de-DE" sz="1000" dirty="0"/>
          </a:p>
        </p:txBody>
      </p:sp>
      <p:sp>
        <p:nvSpPr>
          <p:cNvPr id="3" name="Titel 1">
            <a:extLst>
              <a:ext uri="{FF2B5EF4-FFF2-40B4-BE49-F238E27FC236}">
                <a16:creationId xmlns:a16="http://schemas.microsoft.com/office/drawing/2014/main" id="{06DF739D-26CE-7232-A450-278C65B452EF}"/>
              </a:ext>
            </a:extLst>
          </p:cNvPr>
          <p:cNvSpPr>
            <a:spLocks noGrp="1"/>
          </p:cNvSpPr>
          <p:nvPr>
            <p:ph type="title"/>
          </p:nvPr>
        </p:nvSpPr>
        <p:spPr>
          <a:xfrm>
            <a:off x="838200" y="278041"/>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Summary</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FA8C47E-B7CA-88EB-2A85-7B25D350EED9}"/>
              </a:ext>
            </a:extLst>
          </p:cNvPr>
          <p:cNvSpPr txBox="1"/>
          <p:nvPr/>
        </p:nvSpPr>
        <p:spPr>
          <a:xfrm>
            <a:off x="944880" y="1458463"/>
            <a:ext cx="6486434" cy="4401205"/>
          </a:xfrm>
          <a:prstGeom prst="rect">
            <a:avLst/>
          </a:prstGeom>
          <a:noFill/>
        </p:spPr>
        <p:txBody>
          <a:bodyPr wrap="square">
            <a:spAutoFit/>
          </a:bodyPr>
          <a:lstStyle/>
          <a:p>
            <a:pPr>
              <a:spcBef>
                <a:spcPts val="600"/>
              </a:spcBef>
              <a:spcAft>
                <a:spcPts val="600"/>
              </a:spcAft>
              <a:buSzPct val="120000"/>
            </a:pPr>
            <a:r>
              <a:rPr lang="en-GB" sz="2200" i="0" dirty="0">
                <a:effectLst/>
                <a:latin typeface="Calibri" panose="020F0502020204030204" pitchFamily="34" charset="0"/>
                <a:ea typeface="Calibri" panose="020F0502020204030204" pitchFamily="34" charset="0"/>
                <a:cs typeface="Calibri" panose="020F0502020204030204" pitchFamily="34" charset="0"/>
              </a:rPr>
              <a:t>Explored</a:t>
            </a:r>
            <a:r>
              <a:rPr lang="en-GB" sz="2200" dirty="0">
                <a:latin typeface="Calibri" panose="020F0502020204030204" pitchFamily="34" charset="0"/>
                <a:ea typeface="Calibri" panose="020F0502020204030204" pitchFamily="34" charset="0"/>
                <a:cs typeface="Calibri" panose="020F0502020204030204" pitchFamily="34" charset="0"/>
              </a:rPr>
              <a:t> standardisation practices throughout the data lifecycle in geodesy</a:t>
            </a:r>
          </a:p>
          <a:p>
            <a:pPr marL="720000" indent="-285750">
              <a:spcBef>
                <a:spcPts val="600"/>
              </a:spcBef>
              <a:spcAft>
                <a:spcPts val="600"/>
              </a:spcAft>
              <a:buSzPct val="120000"/>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ISO standards </a:t>
            </a:r>
            <a:r>
              <a:rPr lang="en-GB" sz="2200" dirty="0">
                <a:latin typeface="Calibri" panose="020F0502020204030204" pitchFamily="34" charset="0"/>
                <a:ea typeface="Calibri" panose="020F0502020204030204" pitchFamily="34" charset="0"/>
                <a:cs typeface="Calibri" panose="020F0502020204030204" pitchFamily="34" charset="0"/>
              </a:rPr>
              <a:t>(ISO 6709, ISO 19111, ISO 19115, ISO 19161, ISO 19127, ISO 19135)</a:t>
            </a:r>
          </a:p>
          <a:p>
            <a:pPr marL="720000" indent="-285750">
              <a:spcBef>
                <a:spcPts val="600"/>
              </a:spcBef>
              <a:spcAft>
                <a:spcPts val="600"/>
              </a:spcAft>
              <a:buSzPct val="120000"/>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Types of OGC standards</a:t>
            </a:r>
          </a:p>
          <a:p>
            <a:pPr marL="720000" indent="-285750">
              <a:spcBef>
                <a:spcPts val="600"/>
              </a:spcBef>
              <a:spcAft>
                <a:spcPts val="600"/>
              </a:spcAft>
              <a:buSzPct val="120000"/>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ISO and OGC compatibility</a:t>
            </a:r>
          </a:p>
          <a:p>
            <a:pPr marL="720000" indent="-285750">
              <a:spcBef>
                <a:spcPts val="600"/>
              </a:spcBef>
              <a:spcAft>
                <a:spcPts val="600"/>
              </a:spcAft>
              <a:buSzPct val="120000"/>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International System of Unites (SI) and fundamental physical constants</a:t>
            </a:r>
          </a:p>
          <a:p>
            <a:pPr marL="720000" indent="-285750">
              <a:spcBef>
                <a:spcPts val="600"/>
              </a:spcBef>
              <a:spcAft>
                <a:spcPts val="600"/>
              </a:spcAft>
              <a:buSzPct val="120000"/>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Resolutions and conventions</a:t>
            </a:r>
          </a:p>
          <a:p>
            <a:pPr marL="720000" indent="-285750">
              <a:spcBef>
                <a:spcPts val="600"/>
              </a:spcBef>
              <a:spcAft>
                <a:spcPts val="600"/>
              </a:spcAft>
              <a:buSzPct val="120000"/>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FAIR principles for data management</a:t>
            </a:r>
          </a:p>
        </p:txBody>
      </p:sp>
      <p:sp>
        <p:nvSpPr>
          <p:cNvPr id="4" name="TextBox 3">
            <a:extLst>
              <a:ext uri="{FF2B5EF4-FFF2-40B4-BE49-F238E27FC236}">
                <a16:creationId xmlns:a16="http://schemas.microsoft.com/office/drawing/2014/main" id="{11B6CF9B-E5AB-F524-3567-C22C5F5EC30B}"/>
              </a:ext>
            </a:extLst>
          </p:cNvPr>
          <p:cNvSpPr txBox="1"/>
          <p:nvPr/>
        </p:nvSpPr>
        <p:spPr>
          <a:xfrm>
            <a:off x="8275320" y="1603604"/>
            <a:ext cx="3185160" cy="3093154"/>
          </a:xfrm>
          <a:prstGeom prst="rect">
            <a:avLst/>
          </a:prstGeom>
          <a:solidFill>
            <a:schemeClr val="bg2"/>
          </a:solidFill>
          <a:effectLst>
            <a:outerShdw blurRad="63500" sx="102000" sy="102000" algn="ctr" rotWithShape="0">
              <a:prstClr val="black">
                <a:alpha val="40000"/>
              </a:prstClr>
            </a:outerShdw>
          </a:effectLst>
        </p:spPr>
        <p:txBody>
          <a:bodyPr wrap="square">
            <a:spAutoFit/>
          </a:bodyPr>
          <a:lstStyle/>
          <a:p>
            <a:pPr>
              <a:spcBef>
                <a:spcPts val="600"/>
              </a:spcBef>
              <a:spcAft>
                <a:spcPts val="600"/>
              </a:spcAft>
              <a:buSzPct val="120000"/>
            </a:pPr>
            <a:r>
              <a:rPr lang="en-GB" sz="2000"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Learnt definitions</a:t>
            </a:r>
            <a:endParaRPr lang="en-GB" sz="20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720000" indent="-285750">
              <a:spcAft>
                <a:spcPts val="600"/>
              </a:spcAft>
              <a:buSzPct val="120000"/>
              <a:buFont typeface="Arial" panose="020B0604020202020204" pitchFamily="34" charset="0"/>
              <a:buChar char="•"/>
            </a:pPr>
            <a:r>
              <a:rPr lang="en-GB"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Standard</a:t>
            </a:r>
          </a:p>
          <a:p>
            <a:pPr marL="720000" indent="-285750">
              <a:spcAft>
                <a:spcPts val="600"/>
              </a:spcAft>
              <a:buSzPct val="120000"/>
              <a:buFont typeface="Arial" panose="020B0604020202020204" pitchFamily="34" charset="0"/>
              <a:buChar char="•"/>
            </a:pPr>
            <a:r>
              <a:rPr lang="en-GB"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Standardisation</a:t>
            </a:r>
          </a:p>
          <a:p>
            <a:pPr marL="720000" indent="-285750">
              <a:spcAft>
                <a:spcPts val="600"/>
              </a:spcAft>
              <a:buSzPct val="120000"/>
              <a:buFont typeface="Arial" panose="020B0604020202020204" pitchFamily="34" charset="0"/>
              <a:buChar char="•"/>
            </a:pPr>
            <a:r>
              <a:rPr lang="en-GB"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Metadata</a:t>
            </a:r>
          </a:p>
          <a:p>
            <a:pPr marL="720000" indent="-285750">
              <a:spcAft>
                <a:spcPts val="600"/>
              </a:spcAft>
              <a:buSzPct val="120000"/>
              <a:buFont typeface="Arial" panose="020B0604020202020204" pitchFamily="34" charset="0"/>
              <a:buChar char="•"/>
            </a:pPr>
            <a:r>
              <a:rPr lang="en-GB" sz="2000" b="1"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Identifier</a:t>
            </a:r>
          </a:p>
          <a:p>
            <a:pPr marL="720000" indent="-285750">
              <a:spcAft>
                <a:spcPts val="600"/>
              </a:spcAft>
              <a:buSzPct val="120000"/>
              <a:buFont typeface="Arial" panose="020B0604020202020204" pitchFamily="34" charset="0"/>
              <a:buChar char="•"/>
            </a:pPr>
            <a:r>
              <a:rPr lang="en-GB"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Register</a:t>
            </a:r>
          </a:p>
          <a:p>
            <a:pPr marL="720000" indent="-285750">
              <a:spcAft>
                <a:spcPts val="600"/>
              </a:spcAft>
              <a:buSzPct val="120000"/>
              <a:buFont typeface="Arial" panose="020B0604020202020204" pitchFamily="34" charset="0"/>
              <a:buChar char="•"/>
            </a:pPr>
            <a:r>
              <a:rPr lang="en-GB" sz="2000" b="1"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Registry</a:t>
            </a:r>
          </a:p>
          <a:p>
            <a:pPr marL="720000" indent="-285750">
              <a:spcAft>
                <a:spcPts val="600"/>
              </a:spcAft>
              <a:buSzPct val="120000"/>
              <a:buFont typeface="Arial" panose="020B0604020202020204" pitchFamily="34" charset="0"/>
              <a:buChar char="•"/>
            </a:pPr>
            <a:r>
              <a:rPr lang="en-GB"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Registration</a:t>
            </a:r>
            <a:endParaRPr lang="en-GB" sz="2000" b="1"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C8816684-6B92-B0DC-1A12-7C40DF47C3F8}"/>
              </a:ext>
            </a:extLst>
          </p:cNvPr>
          <p:cNvGrpSpPr/>
          <p:nvPr/>
        </p:nvGrpSpPr>
        <p:grpSpPr>
          <a:xfrm>
            <a:off x="10070436" y="5671144"/>
            <a:ext cx="2531327" cy="1220833"/>
            <a:chOff x="0" y="5637167"/>
            <a:chExt cx="2531327" cy="1220833"/>
          </a:xfrm>
        </p:grpSpPr>
        <p:sp>
          <p:nvSpPr>
            <p:cNvPr id="7" name="Rectangle 6">
              <a:extLst>
                <a:ext uri="{FF2B5EF4-FFF2-40B4-BE49-F238E27FC236}">
                  <a16:creationId xmlns:a16="http://schemas.microsoft.com/office/drawing/2014/main" id="{A3C42D4F-3447-83B1-0D66-22F7337E7A1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8" name="Text Box 2">
              <a:extLst>
                <a:ext uri="{FF2B5EF4-FFF2-40B4-BE49-F238E27FC236}">
                  <a16:creationId xmlns:a16="http://schemas.microsoft.com/office/drawing/2014/main" id="{3A3455A6-B667-B64A-0B6B-6079AD1E0EF0}"/>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STRONGER.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2792B8"/>
                  </a:solidFill>
                  <a:effectLst/>
                  <a:latin typeface="Calibri" panose="020F0502020204030204" pitchFamily="34" charset="0"/>
                  <a:ea typeface="Calibri" panose="020F0502020204030204" pitchFamily="34" charset="0"/>
                  <a:cs typeface="Calibri" panose="020F0502020204030204" pitchFamily="34" charset="0"/>
                </a:rPr>
                <a:t>TOGETHER.</a:t>
              </a:r>
              <a:endParaRPr lang="en-DE" sz="1100" b="1" dirty="0">
                <a:solidFill>
                  <a:srgbClr val="2792B8"/>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C8DE7B4-290B-71E6-24E9-820AB75D8B20}"/>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0" name="Picture 9" descr="A logo with a circular design&#10;&#10;Description automatically generated with medium confidence">
            <a:extLst>
              <a:ext uri="{FF2B5EF4-FFF2-40B4-BE49-F238E27FC236}">
                <a16:creationId xmlns:a16="http://schemas.microsoft.com/office/drawing/2014/main" id="{7BB5B094-7CC0-35E4-ACDA-D5DB83059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296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324F3-DFDA-C12B-41C8-CF538C1EEDC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C71812D-FFC5-FDA7-D46E-348125FEFAC2}"/>
              </a:ext>
            </a:extLst>
          </p:cNvPr>
          <p:cNvSpPr/>
          <p:nvPr/>
        </p:nvSpPr>
        <p:spPr>
          <a:xfrm>
            <a:off x="534481"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ECB48B72-03DE-6648-6CD7-D47027F5D974}"/>
              </a:ext>
            </a:extLst>
          </p:cNvPr>
          <p:cNvSpPr>
            <a:spLocks noGrp="1"/>
          </p:cNvSpPr>
          <p:nvPr>
            <p:ph type="ftr" sz="quarter" idx="11"/>
          </p:nvPr>
        </p:nvSpPr>
        <p:spPr/>
        <p:txBody>
          <a:bodyPr/>
          <a:lstStyle/>
          <a:p>
            <a:fld id="{47DF31F5-2E7D-4A97-961F-21FABE93410E}" type="slidenum">
              <a:rPr lang="de-DE" sz="1000" smtClean="0"/>
              <a:t>37</a:t>
            </a:fld>
            <a:endParaRPr lang="de-DE" sz="1000" dirty="0"/>
          </a:p>
        </p:txBody>
      </p:sp>
      <p:sp>
        <p:nvSpPr>
          <p:cNvPr id="3" name="Titel 1">
            <a:extLst>
              <a:ext uri="{FF2B5EF4-FFF2-40B4-BE49-F238E27FC236}">
                <a16:creationId xmlns:a16="http://schemas.microsoft.com/office/drawing/2014/main" id="{9C5E4F78-8D76-1703-1CAB-F940BE81E2BF}"/>
              </a:ext>
            </a:extLst>
          </p:cNvPr>
          <p:cNvSpPr>
            <a:spLocks noGrp="1"/>
          </p:cNvSpPr>
          <p:nvPr>
            <p:ph type="title"/>
          </p:nvPr>
        </p:nvSpPr>
        <p:spPr>
          <a:xfrm>
            <a:off x="395333" y="42419"/>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Outlook: Trends in geospatial data standards development</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4C56B6AE-5A9F-97BE-7E7E-C9808219B9C1}"/>
              </a:ext>
            </a:extLst>
          </p:cNvPr>
          <p:cNvSpPr/>
          <p:nvPr/>
        </p:nvSpPr>
        <p:spPr>
          <a:xfrm>
            <a:off x="9577452"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ECB57A3-6D54-8985-1DEA-6CF3A6C3133C}"/>
              </a:ext>
            </a:extLst>
          </p:cNvPr>
          <p:cNvPicPr>
            <a:picLocks noChangeAspect="1"/>
          </p:cNvPicPr>
          <p:nvPr/>
        </p:nvPicPr>
        <p:blipFill>
          <a:blip r:embed="rId3"/>
          <a:stretch>
            <a:fillRect/>
          </a:stretch>
        </p:blipFill>
        <p:spPr>
          <a:xfrm>
            <a:off x="1816442" y="1255362"/>
            <a:ext cx="8474433" cy="4663315"/>
          </a:xfrm>
          <a:prstGeom prst="rect">
            <a:avLst/>
          </a:prstGeom>
          <a:ln>
            <a:solidFill>
              <a:schemeClr val="accent6">
                <a:lumMod val="40000"/>
                <a:lumOff val="60000"/>
              </a:schemeClr>
            </a:solidFill>
          </a:ln>
          <a:effectLst>
            <a:outerShdw blurRad="50800" dist="38100" algn="l" rotWithShape="0">
              <a:prstClr val="black">
                <a:alpha val="40000"/>
              </a:prstClr>
            </a:outerShdw>
          </a:effectLst>
        </p:spPr>
      </p:pic>
      <p:sp>
        <p:nvSpPr>
          <p:cNvPr id="10" name="TextBox 9">
            <a:extLst>
              <a:ext uri="{FF2B5EF4-FFF2-40B4-BE49-F238E27FC236}">
                <a16:creationId xmlns:a16="http://schemas.microsoft.com/office/drawing/2014/main" id="{B148C6FD-8BB6-A6F9-E753-43C58E1E0497}"/>
              </a:ext>
            </a:extLst>
          </p:cNvPr>
          <p:cNvSpPr txBox="1"/>
          <p:nvPr/>
        </p:nvSpPr>
        <p:spPr>
          <a:xfrm>
            <a:off x="3048856" y="2210624"/>
            <a:ext cx="6097712" cy="646331"/>
          </a:xfrm>
          <a:prstGeom prst="rect">
            <a:avLst/>
          </a:prstGeom>
          <a:noFill/>
        </p:spPr>
        <p:txBody>
          <a:bodyPr wrap="square">
            <a:spAutoFit/>
          </a:bodyPr>
          <a:lstStyle/>
          <a:p>
            <a:br>
              <a:rPr lang="en-GB" dirty="0"/>
            </a:br>
            <a:endParaRPr lang="en-GB" dirty="0"/>
          </a:p>
        </p:txBody>
      </p:sp>
      <p:sp>
        <p:nvSpPr>
          <p:cNvPr id="12" name="TextBox 11">
            <a:extLst>
              <a:ext uri="{FF2B5EF4-FFF2-40B4-BE49-F238E27FC236}">
                <a16:creationId xmlns:a16="http://schemas.microsoft.com/office/drawing/2014/main" id="{94A95ADB-5E60-F4E7-72BA-69171715CD78}"/>
              </a:ext>
            </a:extLst>
          </p:cNvPr>
          <p:cNvSpPr txBox="1"/>
          <p:nvPr/>
        </p:nvSpPr>
        <p:spPr>
          <a:xfrm>
            <a:off x="534481" y="6112713"/>
            <a:ext cx="11498785" cy="328295"/>
          </a:xfrm>
          <a:prstGeom prst="rect">
            <a:avLst/>
          </a:prstGeom>
          <a:noFill/>
        </p:spPr>
        <p:txBody>
          <a:bodyPr wrap="square">
            <a:spAutoFit/>
          </a:bodyPr>
          <a:lstStyle/>
          <a:p>
            <a:pPr>
              <a:spcBef>
                <a:spcPts val="100"/>
              </a:spcBef>
            </a:pPr>
            <a:r>
              <a:rPr lang="en-GB" sz="600" b="0" dirty="0">
                <a:solidFill>
                  <a:schemeClr val="accent2">
                    <a:lumMod val="75000"/>
                  </a:schemeClr>
                </a:solidFill>
                <a:effectLst/>
                <a:latin typeface="Arial" panose="020B0604020202020204" pitchFamily="34" charset="0"/>
                <a:cs typeface="Arial" panose="020B0604020202020204" pitchFamily="34" charset="0"/>
              </a:rPr>
              <a:t>Source:</a:t>
            </a:r>
            <a:r>
              <a:rPr lang="en-GB" sz="600" dirty="0">
                <a:solidFill>
                  <a:schemeClr val="accent2">
                    <a:lumMod val="75000"/>
                  </a:schemeClr>
                </a:solidFill>
                <a:latin typeface="Arial" panose="020B0604020202020204" pitchFamily="34" charset="0"/>
                <a:cs typeface="Arial" panose="020B0604020202020204" pitchFamily="34" charset="0"/>
              </a:rPr>
              <a:t> </a:t>
            </a:r>
            <a:r>
              <a:rPr lang="en-GB" sz="600" b="0" dirty="0">
                <a:solidFill>
                  <a:schemeClr val="accent2">
                    <a:lumMod val="75000"/>
                  </a:schemeClr>
                </a:solidFill>
                <a:effectLst/>
                <a:latin typeface="Arial" panose="020B0604020202020204" pitchFamily="34" charset="0"/>
                <a:cs typeface="Arial" panose="020B0604020202020204" pitchFamily="34" charset="0"/>
              </a:rPr>
              <a:t>United Nations Committee of Experts on Global Geospatial Information Management. (2022). A Guide to the Role of Standards in Geospatial Information Management, Ed. 3.0.0:2022-01-01, 80 pp. Retrieved from https://standards.unggim.ogc.org/unggim_guide.pdf.</a:t>
            </a:r>
          </a:p>
          <a:p>
            <a:pPr>
              <a:spcBef>
                <a:spcPts val="400"/>
              </a:spcBef>
            </a:pPr>
            <a:r>
              <a:rPr lang="en-GB" sz="600" dirty="0">
                <a:solidFill>
                  <a:schemeClr val="accent2">
                    <a:lumMod val="75000"/>
                  </a:schemeClr>
                </a:solidFill>
                <a:latin typeface="Arial" panose="020B0604020202020204" pitchFamily="34" charset="0"/>
                <a:cs typeface="Arial" panose="020B0604020202020204" pitchFamily="34" charset="0"/>
              </a:rPr>
              <a:t>Abbreviations: VGI – </a:t>
            </a:r>
            <a:r>
              <a:rPr lang="en-GB" sz="600" b="0" i="0" dirty="0">
                <a:solidFill>
                  <a:schemeClr val="accent2">
                    <a:lumMod val="75000"/>
                  </a:schemeClr>
                </a:solidFill>
                <a:effectLst/>
                <a:latin typeface="Arial" panose="020B0604020202020204" pitchFamily="34" charset="0"/>
                <a:cs typeface="Arial" panose="020B0604020202020204" pitchFamily="34" charset="0"/>
              </a:rPr>
              <a:t>volunteered geographic information. </a:t>
            </a:r>
            <a:r>
              <a:rPr lang="en-GB" sz="600" dirty="0">
                <a:solidFill>
                  <a:schemeClr val="accent2">
                    <a:lumMod val="75000"/>
                  </a:schemeClr>
                </a:solidFill>
                <a:latin typeface="Arial" panose="020B0604020202020204" pitchFamily="34" charset="0"/>
                <a:cs typeface="Arial" panose="020B0604020202020204" pitchFamily="34" charset="0"/>
              </a:rPr>
              <a:t>VGI is a concept describing the collection of </a:t>
            </a:r>
            <a:r>
              <a:rPr lang="en-GB" sz="600" b="0" i="0" dirty="0">
                <a:solidFill>
                  <a:schemeClr val="accent2">
                    <a:lumMod val="75000"/>
                  </a:schemeClr>
                </a:solidFill>
                <a:effectLst/>
                <a:latin typeface="Arial" panose="020B0604020202020204" pitchFamily="34" charset="0"/>
                <a:cs typeface="Arial" panose="020B0604020202020204" pitchFamily="34" charset="0"/>
              </a:rPr>
              <a:t>geospatial data by citizens (i.e., non-domain experts), acting as sensors to gather information about the world around them.</a:t>
            </a:r>
            <a:endParaRPr lang="en-GB" sz="6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609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B3740-3217-BF8D-09FD-7209EC3FC3F7}"/>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7EAF711B-7BE5-2272-40DD-A3542D6C9036}"/>
              </a:ext>
            </a:extLst>
          </p:cNvPr>
          <p:cNvSpPr>
            <a:spLocks noGrp="1"/>
          </p:cNvSpPr>
          <p:nvPr>
            <p:ph type="ftr" sz="quarter" idx="11"/>
          </p:nvPr>
        </p:nvSpPr>
        <p:spPr/>
        <p:txBody>
          <a:bodyPr/>
          <a:lstStyle/>
          <a:p>
            <a:fld id="{47DF31F5-2E7D-4A97-961F-21FABE93410E}" type="slidenum">
              <a:rPr lang="de-DE" sz="1000" smtClean="0"/>
              <a:t>38</a:t>
            </a:fld>
            <a:endParaRPr lang="de-DE" sz="1000" dirty="0"/>
          </a:p>
        </p:txBody>
      </p:sp>
      <p:sp>
        <p:nvSpPr>
          <p:cNvPr id="3" name="Titel 1">
            <a:extLst>
              <a:ext uri="{FF2B5EF4-FFF2-40B4-BE49-F238E27FC236}">
                <a16:creationId xmlns:a16="http://schemas.microsoft.com/office/drawing/2014/main" id="{C6B8163A-8E2A-A053-B639-31B9A4A4BC2F}"/>
              </a:ext>
            </a:extLst>
          </p:cNvPr>
          <p:cNvSpPr>
            <a:spLocks noGrp="1"/>
          </p:cNvSpPr>
          <p:nvPr>
            <p:ph type="title"/>
          </p:nvPr>
        </p:nvSpPr>
        <p:spPr>
          <a:xfrm>
            <a:off x="813815" y="278041"/>
            <a:ext cx="11246963" cy="1509195"/>
          </a:xfrm>
        </p:spPr>
        <p:txBody>
          <a:bodyPr>
            <a:normAutofit/>
          </a:bodyPr>
          <a:lstStyle/>
          <a:p>
            <a:pPr>
              <a:spcBef>
                <a:spcPts val="1200"/>
              </a:spcBef>
            </a:pPr>
            <a:r>
              <a:rPr lang="en-GB" sz="2800" b="1" dirty="0">
                <a:latin typeface="Calibri" panose="020F0502020204030204" pitchFamily="34" charset="0"/>
                <a:ea typeface="Calibri" panose="020F0502020204030204" pitchFamily="34" charset="0"/>
                <a:cs typeface="Calibri" panose="020F0502020204030204" pitchFamily="34" charset="0"/>
              </a:rPr>
              <a:t>Take-home message</a:t>
            </a:r>
            <a:br>
              <a:rPr lang="en-GB" sz="2800" b="1" dirty="0">
                <a:latin typeface="Calibri" panose="020F0502020204030204" pitchFamily="34" charset="0"/>
                <a:ea typeface="Calibri" panose="020F0502020204030204" pitchFamily="34" charset="0"/>
                <a:cs typeface="Calibri" panose="020F0502020204030204" pitchFamily="34" charset="0"/>
              </a:rPr>
            </a:br>
            <a:br>
              <a:rPr lang="en-GB" sz="1500" b="1" dirty="0">
                <a:latin typeface="Calibri" panose="020F0502020204030204" pitchFamily="34" charset="0"/>
                <a:ea typeface="Calibri" panose="020F0502020204030204" pitchFamily="34" charset="0"/>
                <a:cs typeface="Calibri" panose="020F0502020204030204" pitchFamily="34" charset="0"/>
              </a:rPr>
            </a:br>
            <a:r>
              <a:rPr lang="en-GB" sz="2800" b="1" dirty="0">
                <a:solidFill>
                  <a:srgbClr val="C00000"/>
                </a:solidFill>
                <a:latin typeface="Calibri" panose="020F0502020204030204" pitchFamily="34" charset="0"/>
                <a:ea typeface="Calibri" panose="020F0502020204030204" pitchFamily="34" charset="0"/>
                <a:cs typeface="Calibri" panose="020F0502020204030204" pitchFamily="34" charset="0"/>
              </a:rPr>
              <a:t>(non-technical) Benefits of implementing data standardisation</a:t>
            </a:r>
            <a:endParaRPr lang="de-DE" sz="2800" b="1" baseline="300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482A6365-6A56-3539-F4CD-89453EE07000}"/>
              </a:ext>
            </a:extLst>
          </p:cNvPr>
          <p:cNvSpPr txBox="1"/>
          <p:nvPr/>
        </p:nvSpPr>
        <p:spPr>
          <a:xfrm>
            <a:off x="851534" y="1848196"/>
            <a:ext cx="10021875" cy="3662541"/>
          </a:xfrm>
          <a:prstGeom prst="rect">
            <a:avLst/>
          </a:prstGeom>
          <a:noFill/>
        </p:spPr>
        <p:txBody>
          <a:bodyPr wrap="square">
            <a:spAutoFit/>
          </a:bodyPr>
          <a:lstStyle/>
          <a:p>
            <a:pPr marL="342900" indent="-342900">
              <a:spcBef>
                <a:spcPts val="600"/>
              </a:spcBef>
              <a:spcAft>
                <a:spcPts val="600"/>
              </a:spcAft>
              <a:buSzPct val="120000"/>
              <a:buFont typeface="Arial" panose="020B0604020202020204" pitchFamily="34" charset="0"/>
              <a:buChar char="•"/>
            </a:pPr>
            <a:r>
              <a:rPr lang="en-GB" i="0" u="none" strike="noStrike" baseline="0" dirty="0">
                <a:latin typeface="Calibri" panose="020F0502020204030204" pitchFamily="34" charset="0"/>
                <a:ea typeface="Calibri" panose="020F0502020204030204" pitchFamily="34" charset="0"/>
                <a:cs typeface="Calibri" panose="020F0502020204030204" pitchFamily="34" charset="0"/>
              </a:rPr>
              <a:t>Access to expert communities for knowledge exchange</a:t>
            </a:r>
          </a:p>
          <a:p>
            <a:pPr marL="342900" indent="-342900">
              <a:spcBef>
                <a:spcPts val="600"/>
              </a:spcBef>
              <a:spcAft>
                <a:spcPts val="600"/>
              </a:spcAft>
              <a:buSzPct val="120000"/>
              <a:buFont typeface="Arial" panose="020B0604020202020204" pitchFamily="34" charset="0"/>
              <a:buChar char="•"/>
            </a:pPr>
            <a:r>
              <a:rPr lang="en-GB" i="0" u="none" strike="noStrike" baseline="0" dirty="0">
                <a:latin typeface="Calibri" panose="020F0502020204030204" pitchFamily="34" charset="0"/>
                <a:ea typeface="Calibri" panose="020F0502020204030204" pitchFamily="34" charset="0"/>
                <a:cs typeface="Calibri" panose="020F0502020204030204" pitchFamily="34" charset="0"/>
              </a:rPr>
              <a:t>Establishing international partnerships with government and academia</a:t>
            </a:r>
          </a:p>
          <a:p>
            <a:pPr marL="342900" indent="-342900">
              <a:spcBef>
                <a:spcPts val="600"/>
              </a:spcBef>
              <a:spcAft>
                <a:spcPts val="600"/>
              </a:spcAft>
              <a:buSzPct val="1200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Participation in </a:t>
            </a:r>
            <a:r>
              <a:rPr lang="en-GB" i="0" u="none" strike="noStrike" baseline="0" dirty="0">
                <a:latin typeface="Calibri" panose="020F0502020204030204" pitchFamily="34" charset="0"/>
                <a:ea typeface="Calibri" panose="020F0502020204030204" pitchFamily="34" charset="0"/>
                <a:cs typeface="Calibri" panose="020F0502020204030204" pitchFamily="34" charset="0"/>
              </a:rPr>
              <a:t>potential funding programs</a:t>
            </a:r>
          </a:p>
          <a:p>
            <a:pPr marL="342900" indent="-342900">
              <a:spcBef>
                <a:spcPts val="600"/>
              </a:spcBef>
              <a:spcAft>
                <a:spcPts val="600"/>
              </a:spcAft>
              <a:buSzPct val="120000"/>
              <a:buFont typeface="Arial" panose="020B0604020202020204" pitchFamily="34" charset="0"/>
              <a:buChar char="•"/>
            </a:pPr>
            <a:r>
              <a:rPr lang="en-GB" dirty="0">
                <a:solidFill>
                  <a:srgbClr val="242424"/>
                </a:solidFill>
                <a:latin typeface="Calibri" panose="020F0502020204030204" pitchFamily="34" charset="0"/>
                <a:ea typeface="Calibri" panose="020F0502020204030204" pitchFamily="34" charset="0"/>
                <a:cs typeface="Calibri" panose="020F0502020204030204" pitchFamily="34" charset="0"/>
              </a:rPr>
              <a:t>Understanding emerging technology trends and fostering an innovative workforce culture to develop new tools, methods, or services</a:t>
            </a:r>
          </a:p>
          <a:p>
            <a:pPr marL="342900" indent="-342900">
              <a:spcBef>
                <a:spcPts val="600"/>
              </a:spcBef>
              <a:spcAft>
                <a:spcPts val="600"/>
              </a:spcAft>
              <a:buSzPct val="120000"/>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Improving data production and data management efficiency (i.e., cost and time saving)</a:t>
            </a:r>
          </a:p>
          <a:p>
            <a:pPr marL="342900" indent="-342900">
              <a:spcBef>
                <a:spcPts val="600"/>
              </a:spcBef>
              <a:spcAft>
                <a:spcPts val="600"/>
              </a:spcAft>
              <a:buSzPct val="120000"/>
              <a:buFont typeface="Arial" panose="020B0604020202020204" pitchFamily="34" charset="0"/>
              <a:buChar char="•"/>
            </a:pPr>
            <a:r>
              <a:rPr lang="en-GB"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Avoiding duplicated efforts</a:t>
            </a:r>
            <a:r>
              <a:rPr lang="en-GB" dirty="0">
                <a:solidFill>
                  <a:srgbClr val="242424"/>
                </a:solidFill>
                <a:latin typeface="Calibri" panose="020F0502020204030204" pitchFamily="34" charset="0"/>
                <a:ea typeface="Calibri" panose="020F0502020204030204" pitchFamily="34" charset="0"/>
                <a:cs typeface="Calibri" panose="020F0502020204030204" pitchFamily="34" charset="0"/>
              </a:rPr>
              <a:t> (</a:t>
            </a:r>
            <a:r>
              <a:rPr lang="en-GB"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i.e., </a:t>
            </a:r>
            <a:r>
              <a:rPr lang="en-GB" dirty="0">
                <a:solidFill>
                  <a:srgbClr val="242424"/>
                </a:solidFill>
                <a:latin typeface="Calibri" panose="020F0502020204030204" pitchFamily="34" charset="0"/>
                <a:ea typeface="Calibri" panose="020F0502020204030204" pitchFamily="34" charset="0"/>
                <a:cs typeface="Calibri" panose="020F0502020204030204" pitchFamily="34" charset="0"/>
              </a:rPr>
              <a:t>cost and time saving through data reuse)</a:t>
            </a:r>
            <a:endParaRPr lang="en-GB"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spcAft>
                <a:spcPts val="600"/>
              </a:spcAft>
              <a:buSzPct val="120000"/>
              <a:buFont typeface="Arial" panose="020B0604020202020204" pitchFamily="34" charset="0"/>
              <a:buChar char="•"/>
            </a:pPr>
            <a:r>
              <a:rPr lang="en-GB" i="0" u="none" strike="noStrike" baseline="0" dirty="0">
                <a:latin typeface="Calibri" panose="020F0502020204030204" pitchFamily="34" charset="0"/>
                <a:ea typeface="Calibri" panose="020F0502020204030204" pitchFamily="34" charset="0"/>
                <a:cs typeface="Calibri" panose="020F0502020204030204" pitchFamily="34" charset="0"/>
              </a:rPr>
              <a:t>Contributing to the UN-GGCE efforts towards robust Global Geodesy Supply Chain</a:t>
            </a:r>
          </a:p>
          <a:p>
            <a:pPr marL="342900" indent="-342900">
              <a:spcBef>
                <a:spcPts val="600"/>
              </a:spcBef>
              <a:spcAft>
                <a:spcPts val="600"/>
              </a:spcAft>
              <a:buSzPct val="120000"/>
              <a:buFont typeface="Arial" panose="020B0604020202020204" pitchFamily="34" charset="0"/>
              <a:buChar char="•"/>
            </a:pPr>
            <a:r>
              <a:rPr lang="en-GB" i="0" u="none" strike="noStrike" baseline="0" dirty="0">
                <a:latin typeface="Calibri" panose="020F0502020204030204" pitchFamily="34" charset="0"/>
                <a:ea typeface="Calibri" panose="020F0502020204030204" pitchFamily="34" charset="0"/>
                <a:cs typeface="Calibri" panose="020F0502020204030204" pitchFamily="34" charset="0"/>
              </a:rPr>
              <a:t>Contributing to the UN Sustainable Development Goals</a:t>
            </a:r>
          </a:p>
        </p:txBody>
      </p:sp>
      <p:sp>
        <p:nvSpPr>
          <p:cNvPr id="13" name="TextBox 12">
            <a:extLst>
              <a:ext uri="{FF2B5EF4-FFF2-40B4-BE49-F238E27FC236}">
                <a16:creationId xmlns:a16="http://schemas.microsoft.com/office/drawing/2014/main" id="{95042E46-7495-A446-9E7B-425870251DF6}"/>
              </a:ext>
            </a:extLst>
          </p:cNvPr>
          <p:cNvSpPr txBox="1"/>
          <p:nvPr/>
        </p:nvSpPr>
        <p:spPr>
          <a:xfrm>
            <a:off x="838199" y="6005567"/>
            <a:ext cx="11498785" cy="289823"/>
          </a:xfrm>
          <a:prstGeom prst="rect">
            <a:avLst/>
          </a:prstGeom>
          <a:noFill/>
        </p:spPr>
        <p:txBody>
          <a:bodyPr wrap="square">
            <a:spAutoFit/>
          </a:bodyPr>
          <a:lstStyle/>
          <a:p>
            <a:pPr>
              <a:spcBef>
                <a:spcPts val="100"/>
              </a:spcBef>
            </a:pPr>
            <a:r>
              <a:rPr lang="en-GB" sz="600" i="0" dirty="0">
                <a:solidFill>
                  <a:schemeClr val="accent3">
                    <a:lumMod val="75000"/>
                  </a:schemeClr>
                </a:solidFill>
                <a:latin typeface="Arial" panose="020B0604020202020204" pitchFamily="34" charset="0"/>
                <a:cs typeface="Arial" panose="020B0604020202020204" pitchFamily="34" charset="0"/>
              </a:rPr>
              <a:t>The slide is developed based on the following literature: </a:t>
            </a:r>
          </a:p>
          <a:p>
            <a:pPr>
              <a:spcBef>
                <a:spcPts val="100"/>
              </a:spcBef>
            </a:pPr>
            <a:r>
              <a:rPr lang="en-GB" sz="600" dirty="0">
                <a:solidFill>
                  <a:schemeClr val="accent3">
                    <a:lumMod val="75000"/>
                  </a:schemeClr>
                </a:solidFill>
                <a:latin typeface="Arial" panose="020B0604020202020204" pitchFamily="34" charset="0"/>
                <a:cs typeface="Arial" panose="020B0604020202020204" pitchFamily="34" charset="0"/>
              </a:rPr>
              <a:t>United Nations Committee of Experts on Global Geospatial Information Management. (2022). A Guide to the Role of Standards in Geospatial Information Management, Ed. 3.0.0:2022-01-01, 80 pp. Retrieved from https://standards.unggim.ogc.org/unggim_guide.pdf.</a:t>
            </a:r>
            <a:endParaRPr lang="en-GB" sz="600" b="0" dirty="0">
              <a:solidFill>
                <a:schemeClr val="accent3">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95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8622E-0547-6EB1-F78B-6D5BA4CF5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63A251-8E89-F300-1ECD-44EF602207D9}"/>
              </a:ext>
            </a:extLst>
          </p:cNvPr>
          <p:cNvSpPr>
            <a:spLocks noGrp="1"/>
          </p:cNvSpPr>
          <p:nvPr>
            <p:ph type="ctrTitle"/>
          </p:nvPr>
        </p:nvSpPr>
        <p:spPr>
          <a:xfrm>
            <a:off x="1204686" y="1151392"/>
            <a:ext cx="9144000" cy="2387600"/>
          </a:xfrm>
        </p:spPr>
        <p:txBody>
          <a:bodyPr>
            <a:normAutofit/>
          </a:bodyPr>
          <a:lstStyle/>
          <a:p>
            <a:r>
              <a:rPr lang="en-GB" sz="9600" dirty="0">
                <a:latin typeface="Calibri" panose="020F0502020204030204" pitchFamily="34" charset="0"/>
                <a:ea typeface="Calibri" panose="020F0502020204030204" pitchFamily="34" charset="0"/>
                <a:cs typeface="Calibri" panose="020F0502020204030204" pitchFamily="34" charset="0"/>
              </a:rPr>
              <a:t>Q &amp; A</a:t>
            </a:r>
          </a:p>
        </p:txBody>
      </p:sp>
    </p:spTree>
    <p:extLst>
      <p:ext uri="{BB962C8B-B14F-4D97-AF65-F5344CB8AC3E}">
        <p14:creationId xmlns:p14="http://schemas.microsoft.com/office/powerpoint/2010/main" val="191642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3CD31-4F0D-CCB7-8D53-139E06D7F6F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10CF5F7-3A5B-007E-5817-80E12C9777CE}"/>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4CB46F40-2F30-005F-A501-96D8029C6E60}"/>
              </a:ext>
            </a:extLst>
          </p:cNvPr>
          <p:cNvGrpSpPr/>
          <p:nvPr/>
        </p:nvGrpSpPr>
        <p:grpSpPr>
          <a:xfrm>
            <a:off x="10070436" y="5671144"/>
            <a:ext cx="2531327" cy="1220833"/>
            <a:chOff x="0" y="5637167"/>
            <a:chExt cx="2531327" cy="1220833"/>
          </a:xfrm>
        </p:grpSpPr>
        <p:sp>
          <p:nvSpPr>
            <p:cNvPr id="7" name="Rectangle 6">
              <a:extLst>
                <a:ext uri="{FF2B5EF4-FFF2-40B4-BE49-F238E27FC236}">
                  <a16:creationId xmlns:a16="http://schemas.microsoft.com/office/drawing/2014/main" id="{C3E139B9-4FA8-DD95-9580-715B50949C19}"/>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8" name="Text Box 2">
              <a:extLst>
                <a:ext uri="{FF2B5EF4-FFF2-40B4-BE49-F238E27FC236}">
                  <a16:creationId xmlns:a16="http://schemas.microsoft.com/office/drawing/2014/main" id="{930608C4-753E-583F-E42F-C5FAF41D15AF}"/>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STRONGER.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TOGETHER.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9" name="Rectangle 8">
              <a:extLst>
                <a:ext uri="{FF2B5EF4-FFF2-40B4-BE49-F238E27FC236}">
                  <a16:creationId xmlns:a16="http://schemas.microsoft.com/office/drawing/2014/main" id="{72EC32E3-6EDA-6652-EEBA-556152907701}"/>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0" name="Picture 9" descr="A logo with a circular design&#10;&#10;Description automatically generated with medium confidence">
            <a:extLst>
              <a:ext uri="{FF2B5EF4-FFF2-40B4-BE49-F238E27FC236}">
                <a16:creationId xmlns:a16="http://schemas.microsoft.com/office/drawing/2014/main" id="{EC790807-25E7-66EC-CF13-21E588EEE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2" name="Titel 1">
            <a:extLst>
              <a:ext uri="{FF2B5EF4-FFF2-40B4-BE49-F238E27FC236}">
                <a16:creationId xmlns:a16="http://schemas.microsoft.com/office/drawing/2014/main" id="{CD1B8FF2-5F09-E43C-EA70-4DF02F13ED5C}"/>
              </a:ext>
            </a:extLst>
          </p:cNvPr>
          <p:cNvSpPr>
            <a:spLocks noGrp="1"/>
          </p:cNvSpPr>
          <p:nvPr>
            <p:ph type="title"/>
          </p:nvPr>
        </p:nvSpPr>
        <p:spPr>
          <a:xfrm>
            <a:off x="820499" y="-22615"/>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Key definitions: Standard, standardisation </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753BE89B-BB30-9DE8-899D-514555C87783}"/>
              </a:ext>
            </a:extLst>
          </p:cNvPr>
          <p:cNvSpPr>
            <a:spLocks noGrp="1"/>
          </p:cNvSpPr>
          <p:nvPr>
            <p:ph type="ftr" sz="quarter" idx="11"/>
          </p:nvPr>
        </p:nvSpPr>
        <p:spPr/>
        <p:txBody>
          <a:bodyPr/>
          <a:lstStyle/>
          <a:p>
            <a:fld id="{47DF31F5-2E7D-4A97-961F-21FABE93410E}" type="slidenum">
              <a:rPr lang="de-DE" sz="1000" smtClean="0">
                <a:latin typeface="Calibri" panose="020F0502020204030204" pitchFamily="34" charset="0"/>
                <a:ea typeface="Calibri" panose="020F0502020204030204" pitchFamily="34" charset="0"/>
                <a:cs typeface="Calibri" panose="020F0502020204030204" pitchFamily="34" charset="0"/>
              </a:rPr>
              <a:t>4</a:t>
            </a:fld>
            <a:endParaRPr lang="de-DE" sz="10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D4C13F2C-EA32-786D-EBF0-0C512CB9816D}"/>
              </a:ext>
            </a:extLst>
          </p:cNvPr>
          <p:cNvSpPr txBox="1"/>
          <p:nvPr/>
        </p:nvSpPr>
        <p:spPr>
          <a:xfrm>
            <a:off x="1547116" y="6254584"/>
            <a:ext cx="9249229" cy="351378"/>
          </a:xfrm>
          <a:prstGeom prst="rect">
            <a:avLst/>
          </a:prstGeom>
          <a:noFill/>
        </p:spPr>
        <p:txBody>
          <a:bodyPr wrap="square">
            <a:spAutoFit/>
          </a:bodyPr>
          <a:lstStyle/>
          <a:p>
            <a:pPr marL="228600" indent="-228600">
              <a:spcBef>
                <a:spcPts val="100"/>
              </a:spcBef>
              <a:buAutoNum type="arabicPeriod"/>
            </a:pPr>
            <a:r>
              <a:rPr kumimoji="0" lang="en-US" altLang="en-US" sz="800" b="0" strike="noStrike" cap="none" normalizeH="0" baseline="0" dirty="0">
                <a:ln>
                  <a:noFill/>
                </a:ln>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ISO – International Organization for Standardization, https://www.iso.org/home.html</a:t>
            </a:r>
          </a:p>
          <a:p>
            <a:pPr marL="228600" indent="-228600">
              <a:spcBef>
                <a:spcPts val="100"/>
              </a:spcBef>
              <a:buAutoNum type="arabicPeriod"/>
            </a:pPr>
            <a:r>
              <a:rPr lang="en-GB" sz="800" b="0"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IEC </a:t>
            </a:r>
            <a:r>
              <a:rPr lang="en-GB" sz="8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800" b="0" i="0" dirty="0">
                <a:solidFill>
                  <a:schemeClr val="accent4">
                    <a:lumMod val="75000"/>
                  </a:schemeClr>
                </a:solidFill>
                <a:effectLst/>
                <a:latin typeface="Calibri" panose="020F0502020204030204" pitchFamily="34" charset="0"/>
                <a:ea typeface="Calibri" panose="020F0502020204030204" pitchFamily="34" charset="0"/>
                <a:cs typeface="Calibri" panose="020F0502020204030204" pitchFamily="34" charset="0"/>
              </a:rPr>
              <a:t>International Electrotechnical Commission, https://www.iec.ch/homepage</a:t>
            </a:r>
            <a:r>
              <a:rPr lang="en-GB" sz="8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https://www.electropedia.org/</a:t>
            </a:r>
          </a:p>
        </p:txBody>
      </p:sp>
      <p:sp>
        <p:nvSpPr>
          <p:cNvPr id="4" name="TextBox 3">
            <a:extLst>
              <a:ext uri="{FF2B5EF4-FFF2-40B4-BE49-F238E27FC236}">
                <a16:creationId xmlns:a16="http://schemas.microsoft.com/office/drawing/2014/main" id="{4E747D22-D3B2-D805-EA87-5034A45A78C9}"/>
              </a:ext>
            </a:extLst>
          </p:cNvPr>
          <p:cNvSpPr txBox="1"/>
          <p:nvPr/>
        </p:nvSpPr>
        <p:spPr>
          <a:xfrm>
            <a:off x="838198" y="1647146"/>
            <a:ext cx="9457594" cy="3888244"/>
          </a:xfrm>
          <a:prstGeom prst="rect">
            <a:avLst/>
          </a:prstGeom>
          <a:noFill/>
        </p:spPr>
        <p:txBody>
          <a:bodyPr wrap="square">
            <a:spAutoFit/>
          </a:bodyPr>
          <a:lstStyle/>
          <a:p>
            <a:pPr fontAlgn="b"/>
            <a:r>
              <a:rPr lang="en-GB" sz="2200" i="0" dirty="0">
                <a:effectLst/>
                <a:latin typeface="Calibri" panose="020F0502020204030204" pitchFamily="34" charset="0"/>
                <a:ea typeface="Calibri" panose="020F0502020204030204" pitchFamily="34" charset="0"/>
                <a:cs typeface="Calibri" panose="020F0502020204030204" pitchFamily="34" charset="0"/>
              </a:rPr>
              <a:t>From ISO</a:t>
            </a:r>
            <a:r>
              <a:rPr lang="en-GB" sz="2200" i="0" baseline="30000" dirty="0">
                <a:effectLst/>
                <a:latin typeface="Calibri" panose="020F0502020204030204" pitchFamily="34" charset="0"/>
                <a:ea typeface="Calibri" panose="020F0502020204030204" pitchFamily="34" charset="0"/>
                <a:cs typeface="Calibri" panose="020F0502020204030204" pitchFamily="34" charset="0"/>
              </a:rPr>
              <a:t>1</a:t>
            </a:r>
            <a:r>
              <a:rPr lang="en-GB" sz="2200" i="0" dirty="0">
                <a:effectLst/>
                <a:latin typeface="Calibri" panose="020F0502020204030204" pitchFamily="34" charset="0"/>
                <a:ea typeface="Calibri" panose="020F0502020204030204" pitchFamily="34" charset="0"/>
                <a:cs typeface="Calibri" panose="020F0502020204030204" pitchFamily="34" charset="0"/>
              </a:rPr>
              <a:t>/IEC</a:t>
            </a:r>
            <a:r>
              <a:rPr lang="en-GB" sz="2200" i="0" baseline="30000" dirty="0">
                <a:effectLst/>
                <a:latin typeface="Calibri" panose="020F0502020204030204" pitchFamily="34" charset="0"/>
                <a:ea typeface="Calibri" panose="020F0502020204030204" pitchFamily="34" charset="0"/>
                <a:cs typeface="Calibri" panose="020F0502020204030204" pitchFamily="34" charset="0"/>
              </a:rPr>
              <a:t>2</a:t>
            </a:r>
            <a:r>
              <a:rPr lang="en-GB" sz="2200" i="0" dirty="0">
                <a:effectLst/>
                <a:latin typeface="Calibri" panose="020F0502020204030204" pitchFamily="34" charset="0"/>
                <a:ea typeface="Calibri" panose="020F0502020204030204" pitchFamily="34" charset="0"/>
                <a:cs typeface="Calibri" panose="020F0502020204030204" pitchFamily="34" charset="0"/>
              </a:rPr>
              <a:t> Guide 2:2004</a:t>
            </a:r>
            <a:r>
              <a:rPr lang="en-GB" sz="2200" dirty="0">
                <a:latin typeface="Calibri" panose="020F0502020204030204" pitchFamily="34" charset="0"/>
                <a:ea typeface="Calibri" panose="020F0502020204030204" pitchFamily="34" charset="0"/>
                <a:cs typeface="Calibri" panose="020F0502020204030204" pitchFamily="34" charset="0"/>
              </a:rPr>
              <a:t> “</a:t>
            </a:r>
            <a:r>
              <a:rPr lang="en-GB" sz="2200" i="0" dirty="0">
                <a:effectLst/>
                <a:latin typeface="Calibri" panose="020F0502020204030204" pitchFamily="34" charset="0"/>
                <a:ea typeface="Calibri" panose="020F0502020204030204" pitchFamily="34" charset="0"/>
                <a:cs typeface="Calibri" panose="020F0502020204030204" pitchFamily="34" charset="0"/>
              </a:rPr>
              <a:t>Standardization and related activities – General vocabulary”, </a:t>
            </a:r>
            <a:r>
              <a:rPr lang="en-GB" sz="2200" i="0" dirty="0">
                <a:effectLst/>
                <a:latin typeface="Calibri" panose="020F0502020204030204" pitchFamily="34" charset="0"/>
                <a:ea typeface="Calibri" panose="020F0502020204030204" pitchFamily="34" charset="0"/>
                <a:cs typeface="Calibri" panose="020F0502020204030204" pitchFamily="34" charset="0"/>
                <a:hlinkClick r:id="rId4"/>
              </a:rPr>
              <a:t>https://www.iso.org/standard/39976.html</a:t>
            </a:r>
            <a:r>
              <a:rPr lang="en-GB" sz="2200" i="0" dirty="0">
                <a:effectLst/>
                <a:latin typeface="Calibri" panose="020F0502020204030204" pitchFamily="34" charset="0"/>
                <a:ea typeface="Calibri" panose="020F0502020204030204" pitchFamily="34" charset="0"/>
                <a:cs typeface="Calibri" panose="020F0502020204030204" pitchFamily="34" charset="0"/>
              </a:rPr>
              <a:t> </a:t>
            </a:r>
          </a:p>
          <a:p>
            <a:pPr fontAlgn="b"/>
            <a:endParaRPr lang="en-GB" sz="2200" i="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spcAft>
                <a:spcPts val="800"/>
              </a:spcAft>
              <a:buFont typeface="Arial" panose="020B0604020202020204" pitchFamily="34" charset="0"/>
              <a:buChar char="•"/>
            </a:pPr>
            <a:r>
              <a:rPr lang="en-GB" sz="2200" b="1" i="0" dirty="0">
                <a:effectLst/>
                <a:latin typeface="Calibri" panose="020F0502020204030204" pitchFamily="34" charset="0"/>
                <a:ea typeface="Calibri" panose="020F0502020204030204" pitchFamily="34" charset="0"/>
                <a:cs typeface="Calibri" panose="020F0502020204030204" pitchFamily="34" charset="0"/>
              </a:rPr>
              <a:t>Standard</a:t>
            </a:r>
            <a:r>
              <a:rPr lang="en-GB" sz="2200" b="0" i="0" dirty="0">
                <a:effectLst/>
                <a:latin typeface="Calibri" panose="020F0502020204030204" pitchFamily="34" charset="0"/>
                <a:ea typeface="Calibri" panose="020F0502020204030204" pitchFamily="34" charset="0"/>
                <a:cs typeface="Calibri" panose="020F0502020204030204" pitchFamily="34" charset="0"/>
              </a:rPr>
              <a:t> is a “</a:t>
            </a:r>
            <a:r>
              <a:rPr lang="en-GB" sz="2200" dirty="0">
                <a:latin typeface="Calibri" panose="020F0502020204030204" pitchFamily="34" charset="0"/>
                <a:ea typeface="Calibri" panose="020F0502020204030204" pitchFamily="34" charset="0"/>
                <a:cs typeface="Calibri" panose="020F0502020204030204" pitchFamily="34" charset="0"/>
              </a:rPr>
              <a:t>document, established by consensus and approved by a recognised body, that provides, for common and repeated use, rules, guidelines or characteristics for activities or their results, aimed at the achievement of the optimum degree of order in a given context</a:t>
            </a:r>
            <a:r>
              <a:rPr lang="en-GB" sz="2200" b="0" i="0" dirty="0">
                <a:effectLst/>
                <a:latin typeface="Calibri" panose="020F0502020204030204" pitchFamily="34" charset="0"/>
                <a:ea typeface="Calibri" panose="020F0502020204030204" pitchFamily="34" charset="0"/>
                <a:cs typeface="Calibri" panose="020F0502020204030204" pitchFamily="34" charset="0"/>
              </a:rPr>
              <a:t>”, as well as promoting optimal community benefits.</a:t>
            </a:r>
            <a:endParaRPr lang="en-GB" sz="2200" baseline="300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spcAft>
                <a:spcPts val="800"/>
              </a:spcAft>
              <a:buFont typeface="Arial" panose="020B0604020202020204" pitchFamily="34" charset="0"/>
              <a:buChar char="•"/>
            </a:pPr>
            <a:r>
              <a:rPr lang="en-GB" sz="2200" b="1"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Standardisation</a:t>
            </a:r>
            <a:r>
              <a:rPr lang="en-GB" sz="2200" b="0" i="0"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 is an activity of </a:t>
            </a:r>
            <a:r>
              <a:rPr lang="en-GB" sz="2200" dirty="0">
                <a:latin typeface="Calibri" panose="020F0502020204030204" pitchFamily="34" charset="0"/>
                <a:ea typeface="Calibri" panose="020F0502020204030204" pitchFamily="34" charset="0"/>
                <a:cs typeface="Calibri" panose="020F0502020204030204" pitchFamily="34" charset="0"/>
              </a:rPr>
              <a:t>formulating, issuing, and implementing standards.</a:t>
            </a:r>
            <a:endParaRPr lang="en-GB" sz="2200" baseline="50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4163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739B-81BA-9DD1-191B-A5F54E748D0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C5BD1F2-86DF-FE90-1F96-A7209D6C0EDF}"/>
              </a:ext>
            </a:extLst>
          </p:cNvPr>
          <p:cNvSpPr/>
          <p:nvPr/>
        </p:nvSpPr>
        <p:spPr>
          <a:xfrm>
            <a:off x="245876" y="588528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24D98706-CE1B-2893-50E8-1BF4A7D4B2E7}"/>
              </a:ext>
            </a:extLst>
          </p:cNvPr>
          <p:cNvSpPr>
            <a:spLocks noGrp="1"/>
          </p:cNvSpPr>
          <p:nvPr>
            <p:ph type="ftr" sz="quarter" idx="11"/>
          </p:nvPr>
        </p:nvSpPr>
        <p:spPr/>
        <p:txBody>
          <a:bodyPr/>
          <a:lstStyle/>
          <a:p>
            <a:fld id="{47DF31F5-2E7D-4A97-961F-21FABE93410E}" type="slidenum">
              <a:rPr lang="de-DE" sz="1000" smtClean="0"/>
              <a:t>40</a:t>
            </a:fld>
            <a:endParaRPr lang="de-DE" sz="1000" dirty="0"/>
          </a:p>
        </p:txBody>
      </p:sp>
      <p:sp>
        <p:nvSpPr>
          <p:cNvPr id="3" name="Titel 1">
            <a:extLst>
              <a:ext uri="{FF2B5EF4-FFF2-40B4-BE49-F238E27FC236}">
                <a16:creationId xmlns:a16="http://schemas.microsoft.com/office/drawing/2014/main" id="{3BF628BA-BE64-36F2-947C-140E98F6B13A}"/>
              </a:ext>
            </a:extLst>
          </p:cNvPr>
          <p:cNvSpPr>
            <a:spLocks noGrp="1"/>
          </p:cNvSpPr>
          <p:nvPr>
            <p:ph type="title"/>
          </p:nvPr>
        </p:nvSpPr>
        <p:spPr>
          <a:xfrm>
            <a:off x="838200" y="200551"/>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Proposed hands-on activity: Exploring standards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C0F69C9-DED8-DE80-8A87-7EA1E52FB1B3}"/>
              </a:ext>
            </a:extLst>
          </p:cNvPr>
          <p:cNvSpPr txBox="1"/>
          <p:nvPr/>
        </p:nvSpPr>
        <p:spPr>
          <a:xfrm>
            <a:off x="499729" y="1389395"/>
            <a:ext cx="11046508" cy="4955203"/>
          </a:xfrm>
          <a:prstGeom prst="rect">
            <a:avLst/>
          </a:prstGeom>
          <a:noFill/>
        </p:spPr>
        <p:txBody>
          <a:bodyPr wrap="square">
            <a:spAutoFit/>
          </a:bodyPr>
          <a:lstStyle/>
          <a:p>
            <a:pPr marL="396000" indent="-342900">
              <a:spcAft>
                <a:spcPts val="600"/>
              </a:spcAft>
              <a:buSzPct val="120000"/>
              <a:buFont typeface="Wingdings" panose="05000000000000000000" pitchFamily="2" charset="2"/>
              <a:buChar char="ü"/>
            </a:pPr>
            <a:r>
              <a:rPr lang="en-GB" sz="1900" b="1" dirty="0">
                <a:latin typeface="Calibri" panose="020F0502020204030204" pitchFamily="34" charset="0"/>
                <a:ea typeface="Calibri" panose="020F0502020204030204" pitchFamily="34" charset="0"/>
                <a:cs typeface="Calibri" panose="020F0502020204030204" pitchFamily="34" charset="0"/>
              </a:rPr>
              <a:t>(5 mins) Work in pairs </a:t>
            </a:r>
            <a:r>
              <a:rPr lang="en-GB" sz="1900" dirty="0">
                <a:latin typeface="Calibri" panose="020F0502020204030204" pitchFamily="34" charset="0"/>
                <a:ea typeface="Calibri" panose="020F0502020204030204" pitchFamily="34" charset="0"/>
                <a:cs typeface="Calibri" panose="020F0502020204030204" pitchFamily="34" charset="0"/>
              </a:rPr>
              <a:t>with the </a:t>
            </a:r>
            <a:r>
              <a:rPr lang="en-GB" sz="19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colleague seated next to </a:t>
            </a:r>
            <a:r>
              <a:rPr lang="en-GB" sz="19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you</a:t>
            </a:r>
            <a:endParaRPr lang="en-GB" sz="1900" b="1" dirty="0">
              <a:latin typeface="Calibri" panose="020F0502020204030204" pitchFamily="34" charset="0"/>
              <a:ea typeface="Calibri" panose="020F0502020204030204" pitchFamily="34" charset="0"/>
              <a:cs typeface="Calibri" panose="020F0502020204030204" pitchFamily="34" charset="0"/>
            </a:endParaRPr>
          </a:p>
          <a:p>
            <a:pPr lvl="1">
              <a:spcAft>
                <a:spcPts val="600"/>
              </a:spcAft>
              <a:buSzPct val="120000"/>
            </a:pPr>
            <a:r>
              <a:rPr lang="en-GB" sz="19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Discuss what new you have learnt during the course and how you can apply it in your work. </a:t>
            </a:r>
          </a:p>
          <a:p>
            <a:pPr lvl="1">
              <a:spcAft>
                <a:spcPts val="600"/>
              </a:spcAft>
              <a:buSzPct val="120000"/>
            </a:pPr>
            <a:endParaRPr lang="en-GB" sz="19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396000" indent="-342900">
              <a:spcAft>
                <a:spcPts val="600"/>
              </a:spcAft>
              <a:buSzPct val="120000"/>
              <a:buFont typeface="Wingdings" panose="05000000000000000000" pitchFamily="2" charset="2"/>
              <a:buChar char="ü"/>
            </a:pPr>
            <a:r>
              <a:rPr lang="en-GB" sz="1900" b="1" dirty="0">
                <a:latin typeface="Calibri" panose="020F0502020204030204" pitchFamily="34" charset="0"/>
                <a:ea typeface="Calibri" panose="020F0502020204030204" pitchFamily="34" charset="0"/>
                <a:cs typeface="Calibri" panose="020F0502020204030204" pitchFamily="34" charset="0"/>
              </a:rPr>
              <a:t>(15 mins) Work in pairs </a:t>
            </a:r>
            <a:r>
              <a:rPr lang="en-GB" sz="1900" dirty="0">
                <a:latin typeface="Calibri" panose="020F0502020204030204" pitchFamily="34" charset="0"/>
                <a:ea typeface="Calibri" panose="020F0502020204030204" pitchFamily="34" charset="0"/>
                <a:cs typeface="Calibri" panose="020F0502020204030204" pitchFamily="34" charset="0"/>
              </a:rPr>
              <a:t>with the </a:t>
            </a:r>
            <a:r>
              <a:rPr lang="en-GB" sz="19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colleague seated to </a:t>
            </a:r>
            <a:r>
              <a:rPr lang="en-GB" sz="1900" dirty="0">
                <a:solidFill>
                  <a:srgbClr val="242424"/>
                </a:solidFill>
                <a:latin typeface="Calibri" panose="020F0502020204030204" pitchFamily="34" charset="0"/>
                <a:ea typeface="Calibri" panose="020F0502020204030204" pitchFamily="34" charset="0"/>
                <a:cs typeface="Calibri" panose="020F0502020204030204" pitchFamily="34" charset="0"/>
              </a:rPr>
              <a:t>you</a:t>
            </a:r>
            <a:endParaRPr lang="en-GB" sz="1900" b="1" dirty="0">
              <a:latin typeface="Calibri" panose="020F0502020204030204" pitchFamily="34" charset="0"/>
              <a:ea typeface="Calibri" panose="020F0502020204030204" pitchFamily="34" charset="0"/>
              <a:cs typeface="Calibri" panose="020F0502020204030204" pitchFamily="34" charset="0"/>
            </a:endParaRPr>
          </a:p>
          <a:p>
            <a:pPr lvl="1">
              <a:spcAft>
                <a:spcPts val="600"/>
              </a:spcAft>
              <a:buSzPct val="120000"/>
            </a:pPr>
            <a:r>
              <a:rPr lang="en-GB" sz="19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Visit the following websites to explore data standards:</a:t>
            </a:r>
          </a:p>
          <a:p>
            <a:pPr marL="800100" lvl="1" indent="-342900">
              <a:spcAft>
                <a:spcPts val="600"/>
              </a:spcAft>
              <a:buSzPct val="120000"/>
              <a:buFont typeface="Arial" panose="020B0604020202020204" pitchFamily="34" charset="0"/>
              <a:buChar char="•"/>
            </a:pPr>
            <a:r>
              <a:rPr lang="en-GB" sz="19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ISO standards, </a:t>
            </a:r>
            <a:r>
              <a:rPr lang="en-GB" sz="1900" b="1" dirty="0">
                <a:solidFill>
                  <a:srgbClr val="242424"/>
                </a:solidFill>
                <a:latin typeface="Calibri" panose="020F0502020204030204" pitchFamily="34" charset="0"/>
                <a:ea typeface="Calibri" panose="020F0502020204030204" pitchFamily="34" charset="0"/>
                <a:cs typeface="Calibri" panose="020F0502020204030204" pitchFamily="34" charset="0"/>
                <a:hlinkClick r:id="rId3"/>
              </a:rPr>
              <a:t>https://www.iso.org</a:t>
            </a:r>
            <a:endParaRPr lang="en-GB" sz="19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1257300" lvl="2" indent="-342900">
              <a:spcAft>
                <a:spcPts val="600"/>
              </a:spcAft>
              <a:buSzPct val="80000"/>
              <a:buFont typeface="Courier New" panose="02070309020205020404" pitchFamily="49" charset="0"/>
              <a:buChar char="o"/>
            </a:pPr>
            <a:r>
              <a:rPr lang="en-GB" sz="1900" dirty="0">
                <a:solidFill>
                  <a:srgbClr val="242424"/>
                </a:solidFill>
                <a:latin typeface="Calibri" panose="020F0502020204030204" pitchFamily="34" charset="0"/>
                <a:ea typeface="Calibri" panose="020F0502020204030204" pitchFamily="34" charset="0"/>
                <a:cs typeface="Calibri" panose="020F0502020204030204" pitchFamily="34" charset="0"/>
              </a:rPr>
              <a:t>U</a:t>
            </a:r>
            <a:r>
              <a:rPr lang="en-GB" sz="19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se "Search" function to find the desired standards (e.g., ISO 19111)</a:t>
            </a:r>
          </a:p>
          <a:p>
            <a:pPr marL="1257300" lvl="2" indent="-342900">
              <a:spcAft>
                <a:spcPts val="600"/>
              </a:spcAft>
              <a:buSzPct val="80000"/>
              <a:buFont typeface="Courier New" panose="02070309020205020404" pitchFamily="49" charset="0"/>
              <a:buChar char="o"/>
            </a:pPr>
            <a:r>
              <a:rPr lang="en-GB" sz="1900" dirty="0">
                <a:solidFill>
                  <a:srgbClr val="242424"/>
                </a:solidFill>
                <a:latin typeface="Calibri" panose="020F0502020204030204" pitchFamily="34" charset="0"/>
                <a:ea typeface="Calibri" panose="020F0502020204030204" pitchFamily="34" charset="0"/>
                <a:cs typeface="Calibri" panose="020F0502020204030204" pitchFamily="34" charset="0"/>
              </a:rPr>
              <a:t>R</a:t>
            </a:r>
            <a:r>
              <a:rPr lang="en-GB" sz="19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ead a sample of the standard and examine its structure.</a:t>
            </a:r>
          </a:p>
          <a:p>
            <a:pPr marL="800100" lvl="1" indent="-342900">
              <a:spcAft>
                <a:spcPts val="600"/>
              </a:spcAft>
              <a:buSzPct val="120000"/>
              <a:buFont typeface="Arial" panose="020B0604020202020204" pitchFamily="34" charset="0"/>
              <a:buChar char="•"/>
            </a:pPr>
            <a:r>
              <a:rPr lang="en-GB" sz="19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OGC standards, OGC standards, </a:t>
            </a:r>
            <a:r>
              <a:rPr lang="en-GB" sz="1900" b="1" dirty="0">
                <a:solidFill>
                  <a:srgbClr val="242424"/>
                </a:solidFill>
                <a:latin typeface="Calibri" panose="020F0502020204030204" pitchFamily="34" charset="0"/>
                <a:ea typeface="Calibri" panose="020F0502020204030204" pitchFamily="34" charset="0"/>
                <a:cs typeface="Calibri" panose="020F0502020204030204" pitchFamily="34" charset="0"/>
                <a:hlinkClick r:id="rId4"/>
              </a:rPr>
              <a:t>https://www.ogc.org</a:t>
            </a:r>
            <a:endParaRPr lang="en-GB" sz="1900" b="1"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1257300" lvl="2" indent="-342900">
              <a:spcAft>
                <a:spcPts val="600"/>
              </a:spcAft>
              <a:buSzPct val="80000"/>
              <a:buFont typeface="Courier New" panose="02070309020205020404" pitchFamily="49" charset="0"/>
              <a:buChar char="o"/>
            </a:pPr>
            <a:r>
              <a:rPr lang="en-GB" sz="19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Find the desired stan</a:t>
            </a:r>
            <a:r>
              <a:rPr lang="en-GB" sz="1900" dirty="0">
                <a:solidFill>
                  <a:srgbClr val="242424"/>
                </a:solidFill>
                <a:latin typeface="Calibri" panose="020F0502020204030204" pitchFamily="34" charset="0"/>
                <a:ea typeface="Calibri" panose="020F0502020204030204" pitchFamily="34" charset="0"/>
                <a:cs typeface="Calibri" panose="020F0502020204030204" pitchFamily="34" charset="0"/>
              </a:rPr>
              <a:t>dard under </a:t>
            </a:r>
            <a:r>
              <a:rPr lang="en-GB" sz="19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"Publications“, e.g., “Abstract Specifications” -&gt;               “Topic 2 – Referencing by coordinates (Including corrigendum 1 and corrigendum 2)”. Use "Search" function if needed</a:t>
            </a:r>
          </a:p>
          <a:p>
            <a:pPr marL="1257300" lvl="2" indent="-342900">
              <a:spcAft>
                <a:spcPts val="600"/>
              </a:spcAft>
              <a:buSzPct val="80000"/>
              <a:buFont typeface="Courier New" panose="02070309020205020404" pitchFamily="49" charset="0"/>
              <a:buChar char="o"/>
            </a:pPr>
            <a:r>
              <a:rPr lang="en-GB" sz="1900" dirty="0">
                <a:solidFill>
                  <a:srgbClr val="242424"/>
                </a:solidFill>
                <a:latin typeface="Calibri" panose="020F0502020204030204" pitchFamily="34" charset="0"/>
                <a:ea typeface="Calibri" panose="020F0502020204030204" pitchFamily="34" charset="0"/>
                <a:cs typeface="Calibri" panose="020F0502020204030204" pitchFamily="34" charset="0"/>
              </a:rPr>
              <a:t>R</a:t>
            </a:r>
            <a:r>
              <a:rPr lang="en-GB" sz="19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ead a sample of the standard and examine its structure,                                                                 </a:t>
            </a:r>
            <a:r>
              <a:rPr lang="en-GB" sz="1900" dirty="0">
                <a:latin typeface="Calibri" panose="020F0502020204030204" pitchFamily="34" charset="0"/>
                <a:ea typeface="Calibri" panose="020F0502020204030204" pitchFamily="34" charset="0"/>
                <a:cs typeface="Calibri" panose="020F0502020204030204" pitchFamily="34" charset="0"/>
              </a:rPr>
              <a:t> compare it with the respective ISO standard</a:t>
            </a:r>
            <a:endParaRPr lang="en-GB" sz="19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06E569D-39E4-3A7C-3C5C-9FDD6936E2D3}"/>
              </a:ext>
            </a:extLst>
          </p:cNvPr>
          <p:cNvSpPr/>
          <p:nvPr/>
        </p:nvSpPr>
        <p:spPr>
          <a:xfrm>
            <a:off x="9577452"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57F6FAB-0A17-33B5-1187-95951C5E473E}"/>
              </a:ext>
            </a:extLst>
          </p:cNvPr>
          <p:cNvPicPr>
            <a:picLocks noChangeAspect="1"/>
          </p:cNvPicPr>
          <p:nvPr/>
        </p:nvPicPr>
        <p:blipFill>
          <a:blip r:embed="rId5"/>
          <a:stretch>
            <a:fillRect/>
          </a:stretch>
        </p:blipFill>
        <p:spPr>
          <a:xfrm>
            <a:off x="9109052" y="5400149"/>
            <a:ext cx="1257300" cy="1257300"/>
          </a:xfrm>
          <a:prstGeom prst="rect">
            <a:avLst/>
          </a:prstGeom>
        </p:spPr>
      </p:pic>
      <p:pic>
        <p:nvPicPr>
          <p:cNvPr id="9" name="Picture 8">
            <a:extLst>
              <a:ext uri="{FF2B5EF4-FFF2-40B4-BE49-F238E27FC236}">
                <a16:creationId xmlns:a16="http://schemas.microsoft.com/office/drawing/2014/main" id="{A4A43B5A-7E0C-42AE-5EE5-3514C945ECDD}"/>
              </a:ext>
            </a:extLst>
          </p:cNvPr>
          <p:cNvPicPr>
            <a:picLocks noChangeAspect="1"/>
          </p:cNvPicPr>
          <p:nvPr/>
        </p:nvPicPr>
        <p:blipFill>
          <a:blip r:embed="rId6"/>
          <a:stretch>
            <a:fillRect/>
          </a:stretch>
        </p:blipFill>
        <p:spPr>
          <a:xfrm>
            <a:off x="10766308" y="5400149"/>
            <a:ext cx="1257300" cy="1257300"/>
          </a:xfrm>
          <a:prstGeom prst="rect">
            <a:avLst/>
          </a:prstGeom>
        </p:spPr>
      </p:pic>
      <p:sp>
        <p:nvSpPr>
          <p:cNvPr id="11" name="TextBox 10">
            <a:extLst>
              <a:ext uri="{FF2B5EF4-FFF2-40B4-BE49-F238E27FC236}">
                <a16:creationId xmlns:a16="http://schemas.microsoft.com/office/drawing/2014/main" id="{8A58D233-4DFD-23FB-596D-7614402F7A35}"/>
              </a:ext>
            </a:extLst>
          </p:cNvPr>
          <p:cNvSpPr txBox="1"/>
          <p:nvPr/>
        </p:nvSpPr>
        <p:spPr>
          <a:xfrm>
            <a:off x="9438684" y="6472783"/>
            <a:ext cx="1093424" cy="369332"/>
          </a:xfrm>
          <a:prstGeom prst="rect">
            <a:avLst/>
          </a:prstGeom>
          <a:noFill/>
        </p:spPr>
        <p:txBody>
          <a:bodyPr wrap="square">
            <a:spAutoFit/>
          </a:bodyPr>
          <a:lstStyle/>
          <a:p>
            <a:r>
              <a:rPr lang="en-GB" sz="1800" b="1" i="0" dirty="0">
                <a:solidFill>
                  <a:schemeClr val="accent6">
                    <a:lumMod val="50000"/>
                  </a:schemeClr>
                </a:solidFill>
                <a:effectLst/>
                <a:latin typeface="Arial" panose="020B0604020202020204" pitchFamily="34" charset="0"/>
                <a:cs typeface="Arial" panose="020B0604020202020204" pitchFamily="34" charset="0"/>
              </a:rPr>
              <a:t>ISO</a:t>
            </a:r>
            <a:endParaRPr lang="en-GB" b="1" dirty="0">
              <a:solidFill>
                <a:schemeClr val="accent6">
                  <a:lumMod val="50000"/>
                </a:schemeClr>
              </a:solidFill>
            </a:endParaRPr>
          </a:p>
        </p:txBody>
      </p:sp>
      <p:sp>
        <p:nvSpPr>
          <p:cNvPr id="12" name="TextBox 11">
            <a:extLst>
              <a:ext uri="{FF2B5EF4-FFF2-40B4-BE49-F238E27FC236}">
                <a16:creationId xmlns:a16="http://schemas.microsoft.com/office/drawing/2014/main" id="{BB559095-705F-9596-9971-6B610E0BF4BE}"/>
              </a:ext>
            </a:extLst>
          </p:cNvPr>
          <p:cNvSpPr txBox="1"/>
          <p:nvPr/>
        </p:nvSpPr>
        <p:spPr>
          <a:xfrm>
            <a:off x="11078378" y="6488668"/>
            <a:ext cx="1093424" cy="369332"/>
          </a:xfrm>
          <a:prstGeom prst="rect">
            <a:avLst/>
          </a:prstGeom>
          <a:noFill/>
        </p:spPr>
        <p:txBody>
          <a:bodyPr wrap="square">
            <a:spAutoFit/>
          </a:bodyPr>
          <a:lstStyle/>
          <a:p>
            <a:r>
              <a:rPr lang="en-GB" sz="1800" b="1" i="0" dirty="0">
                <a:solidFill>
                  <a:schemeClr val="accent6">
                    <a:lumMod val="50000"/>
                  </a:schemeClr>
                </a:solidFill>
                <a:effectLst/>
                <a:latin typeface="Arial" panose="020B0604020202020204" pitchFamily="34" charset="0"/>
                <a:cs typeface="Arial" panose="020B0604020202020204" pitchFamily="34" charset="0"/>
              </a:rPr>
              <a:t>OGC</a:t>
            </a:r>
            <a:endParaRPr lang="en-GB" b="1" dirty="0">
              <a:solidFill>
                <a:schemeClr val="accent6">
                  <a:lumMod val="50000"/>
                </a:schemeClr>
              </a:solidFill>
            </a:endParaRPr>
          </a:p>
        </p:txBody>
      </p:sp>
    </p:spTree>
    <p:extLst>
      <p:ext uri="{BB962C8B-B14F-4D97-AF65-F5344CB8AC3E}">
        <p14:creationId xmlns:p14="http://schemas.microsoft.com/office/powerpoint/2010/main" val="271666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6038-42BD-3DA9-88D7-EFF66A3C402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5F65943-8903-076C-9A71-99FAFA55BF15}"/>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95877" y="3631731"/>
            <a:ext cx="9809584" cy="1231416"/>
          </a:xfrm>
          <a:prstGeom prst="rect">
            <a:avLst/>
          </a:prstGeom>
        </p:spPr>
      </p:pic>
      <p:sp>
        <p:nvSpPr>
          <p:cNvPr id="7" name="Rectangle 6">
            <a:extLst>
              <a:ext uri="{FF2B5EF4-FFF2-40B4-BE49-F238E27FC236}">
                <a16:creationId xmlns:a16="http://schemas.microsoft.com/office/drawing/2014/main" id="{B4FD55EB-B671-E9A0-5186-A897BC8ED520}"/>
              </a:ext>
            </a:extLst>
          </p:cNvPr>
          <p:cNvSpPr/>
          <p:nvPr/>
        </p:nvSpPr>
        <p:spPr>
          <a:xfrm>
            <a:off x="245876" y="588528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04DF4E21-332A-AFAE-DDE8-894644E0281B}"/>
              </a:ext>
            </a:extLst>
          </p:cNvPr>
          <p:cNvSpPr>
            <a:spLocks noGrp="1"/>
          </p:cNvSpPr>
          <p:nvPr>
            <p:ph type="ftr" sz="quarter" idx="11"/>
          </p:nvPr>
        </p:nvSpPr>
        <p:spPr/>
        <p:txBody>
          <a:bodyPr/>
          <a:lstStyle/>
          <a:p>
            <a:fld id="{47DF31F5-2E7D-4A97-961F-21FABE93410E}" type="slidenum">
              <a:rPr lang="de-DE" sz="1000" smtClean="0"/>
              <a:t>41</a:t>
            </a:fld>
            <a:endParaRPr lang="de-DE" sz="1000" dirty="0"/>
          </a:p>
        </p:txBody>
      </p:sp>
      <p:sp>
        <p:nvSpPr>
          <p:cNvPr id="3" name="Titel 1">
            <a:extLst>
              <a:ext uri="{FF2B5EF4-FFF2-40B4-BE49-F238E27FC236}">
                <a16:creationId xmlns:a16="http://schemas.microsoft.com/office/drawing/2014/main" id="{1F1A0A92-453F-B1BA-86AD-B4F6C8F8005D}"/>
              </a:ext>
            </a:extLst>
          </p:cNvPr>
          <p:cNvSpPr>
            <a:spLocks noGrp="1"/>
          </p:cNvSpPr>
          <p:nvPr>
            <p:ph type="title"/>
          </p:nvPr>
        </p:nvSpPr>
        <p:spPr>
          <a:xfrm>
            <a:off x="838200" y="200551"/>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Proposed hands-on activity: Exploring standards</a:t>
            </a:r>
            <a:endParaRPr lang="de-DE" sz="28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B92F74D-A51A-504E-A4DA-921E07B7B1C9}"/>
              </a:ext>
            </a:extLst>
          </p:cNvPr>
          <p:cNvSpPr/>
          <p:nvPr/>
        </p:nvSpPr>
        <p:spPr>
          <a:xfrm>
            <a:off x="9577452"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689996C-A903-0D80-9FDC-5D8E4760B1C8}"/>
              </a:ext>
            </a:extLst>
          </p:cNvPr>
          <p:cNvSpPr txBox="1"/>
          <p:nvPr/>
        </p:nvSpPr>
        <p:spPr>
          <a:xfrm>
            <a:off x="621649" y="1366380"/>
            <a:ext cx="11570351" cy="5093702"/>
          </a:xfrm>
          <a:prstGeom prst="rect">
            <a:avLst/>
          </a:prstGeom>
          <a:noFill/>
        </p:spPr>
        <p:txBody>
          <a:bodyPr wrap="square">
            <a:spAutoFit/>
          </a:bodyPr>
          <a:lstStyle/>
          <a:p>
            <a:pPr marL="396000" indent="-342900">
              <a:spcAft>
                <a:spcPts val="600"/>
              </a:spcAft>
              <a:buSzPct val="120000"/>
              <a:buFont typeface="Wingdings" panose="05000000000000000000" pitchFamily="2" charset="2"/>
              <a:buChar char="ü"/>
            </a:pPr>
            <a:r>
              <a:rPr lang="en-GB" sz="2000" b="1" dirty="0">
                <a:latin typeface="Calibri" panose="020F0502020204030204" pitchFamily="34" charset="0"/>
                <a:ea typeface="Calibri" panose="020F0502020204030204" pitchFamily="34" charset="0"/>
                <a:cs typeface="Calibri" panose="020F0502020204030204" pitchFamily="34" charset="0"/>
              </a:rPr>
              <a:t>(10 mins) Work independently</a:t>
            </a:r>
          </a:p>
          <a:p>
            <a:pPr lvl="1">
              <a:spcAft>
                <a:spcPts val="600"/>
              </a:spcAft>
              <a:buSzPct val="120000"/>
            </a:pPr>
            <a:r>
              <a:rPr lang="en-GB" sz="2000" b="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Visit the ISO/TC 211 website to explore the standards:</a:t>
            </a:r>
          </a:p>
          <a:p>
            <a:pPr marL="800100" lvl="1" indent="-342900">
              <a:spcAft>
                <a:spcPts val="600"/>
              </a:spcAft>
              <a:buSzPct val="120000"/>
              <a:buFont typeface="Arial" panose="020B0604020202020204" pitchFamily="34" charset="0"/>
              <a:buChar char="•"/>
            </a:pPr>
            <a:r>
              <a:rPr lang="en-GB" sz="20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hlinkClick r:id="rId5"/>
              </a:rPr>
              <a:t>https://committee.iso.org/home/tc211</a:t>
            </a:r>
            <a:endParaRPr lang="en-GB" sz="2000" b="1"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600"/>
              </a:spcAft>
              <a:buSzPct val="1200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Navigate to “Projects” -&gt; “Projects - Complete list” </a:t>
            </a:r>
          </a:p>
          <a:p>
            <a:pPr marL="800100" lvl="1" indent="-342900">
              <a:spcAft>
                <a:spcPts val="600"/>
              </a:spcAft>
              <a:buSzPct val="1200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Learn more from experiences of Member States; choose at least one example.                              For example, there are two stories from ISO 19115-2</a:t>
            </a:r>
          </a:p>
          <a:p>
            <a:pPr marL="800100" lvl="1" indent="-342900">
              <a:spcBef>
                <a:spcPts val="600"/>
              </a:spcBef>
              <a:spcAft>
                <a:spcPts val="600"/>
              </a:spcAft>
              <a:buSzPct val="120000"/>
              <a:buFont typeface="Arial" panose="020B0604020202020204" pitchFamily="34" charset="0"/>
              <a:buChar char="•"/>
            </a:pPr>
            <a:endParaRPr lang="en-GB" sz="20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800100" lvl="1" indent="-342900">
              <a:spcBef>
                <a:spcPts val="600"/>
              </a:spcBef>
              <a:spcAft>
                <a:spcPts val="600"/>
              </a:spcAft>
              <a:buSzPct val="120000"/>
              <a:buFont typeface="Arial" panose="020B0604020202020204" pitchFamily="34" charset="0"/>
              <a:buChar char="•"/>
            </a:pPr>
            <a:endParaRPr lang="en-GB" sz="20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53100">
              <a:spcAft>
                <a:spcPts val="600"/>
              </a:spcAft>
              <a:buSzPct val="120000"/>
            </a:pPr>
            <a:endParaRPr lang="en-GB" sz="20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53100">
              <a:spcAft>
                <a:spcPts val="600"/>
              </a:spcAft>
              <a:buSzPct val="120000"/>
            </a:pPr>
            <a:endParaRPr lang="en-GB" sz="1000" b="1" dirty="0">
              <a:latin typeface="Calibri" panose="020F0502020204030204" pitchFamily="34" charset="0"/>
              <a:ea typeface="Calibri" panose="020F0502020204030204" pitchFamily="34" charset="0"/>
              <a:cs typeface="Calibri" panose="020F0502020204030204" pitchFamily="34" charset="0"/>
            </a:endParaRPr>
          </a:p>
          <a:p>
            <a:pPr marL="396000" indent="-342900">
              <a:spcAft>
                <a:spcPts val="600"/>
              </a:spcAft>
              <a:buSzPct val="120000"/>
              <a:buFont typeface="Wingdings" panose="05000000000000000000" pitchFamily="2" charset="2"/>
              <a:buChar char="ü"/>
            </a:pPr>
            <a:r>
              <a:rPr lang="en-GB" sz="2000" b="1" dirty="0">
                <a:latin typeface="Calibri" panose="020F0502020204030204" pitchFamily="34" charset="0"/>
                <a:ea typeface="Calibri" panose="020F0502020204030204" pitchFamily="34" charset="0"/>
                <a:cs typeface="Calibri" panose="020F0502020204030204" pitchFamily="34" charset="0"/>
              </a:rPr>
              <a:t>(15 mins, approx. 5 mins per person) Work in groups of three</a:t>
            </a:r>
          </a:p>
          <a:p>
            <a:pPr lvl="1">
              <a:spcAft>
                <a:spcPts val="600"/>
              </a:spcAft>
              <a:buSzPct val="120000"/>
            </a:pPr>
            <a:r>
              <a:rPr lang="en-GB" sz="2000" b="0" i="0" dirty="0">
                <a:effectLst/>
                <a:latin typeface="Calibri" panose="020F0502020204030204" pitchFamily="34" charset="0"/>
                <a:ea typeface="Calibri" panose="020F0502020204030204" pitchFamily="34" charset="0"/>
                <a:cs typeface="Calibri" panose="020F0502020204030204" pitchFamily="34" charset="0"/>
              </a:rPr>
              <a:t>Share your insights, discuss</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600"/>
              </a:spcAft>
              <a:buSzPct val="120000"/>
              <a:buFont typeface="Arial" panose="020B0604020202020204" pitchFamily="34" charset="0"/>
              <a:buChar char="•"/>
            </a:pPr>
            <a:r>
              <a:rPr lang="en-GB" sz="2000" dirty="0">
                <a:latin typeface="Calibri" panose="020F0502020204030204" pitchFamily="34" charset="0"/>
                <a:ea typeface="Calibri" panose="020F0502020204030204" pitchFamily="34" charset="0"/>
                <a:cs typeface="Calibri" panose="020F0502020204030204" pitchFamily="34" charset="0"/>
              </a:rPr>
              <a:t>What can you adopt from the Member States stories for your organisation / country?</a:t>
            </a:r>
          </a:p>
        </p:txBody>
      </p:sp>
      <p:pic>
        <p:nvPicPr>
          <p:cNvPr id="4" name="Picture 3">
            <a:extLst>
              <a:ext uri="{FF2B5EF4-FFF2-40B4-BE49-F238E27FC236}">
                <a16:creationId xmlns:a16="http://schemas.microsoft.com/office/drawing/2014/main" id="{423A6984-C4D6-1E5C-CA59-8C87B58EF690}"/>
              </a:ext>
            </a:extLst>
          </p:cNvPr>
          <p:cNvPicPr>
            <a:picLocks noChangeAspect="1"/>
          </p:cNvPicPr>
          <p:nvPr/>
        </p:nvPicPr>
        <p:blipFill>
          <a:blip r:embed="rId6"/>
          <a:stretch>
            <a:fillRect/>
          </a:stretch>
        </p:blipFill>
        <p:spPr>
          <a:xfrm>
            <a:off x="10500611" y="1114187"/>
            <a:ext cx="1409700" cy="1409700"/>
          </a:xfrm>
          <a:prstGeom prst="rect">
            <a:avLst/>
          </a:prstGeom>
        </p:spPr>
      </p:pic>
      <p:sp>
        <p:nvSpPr>
          <p:cNvPr id="2" name="TextBox 1">
            <a:extLst>
              <a:ext uri="{FF2B5EF4-FFF2-40B4-BE49-F238E27FC236}">
                <a16:creationId xmlns:a16="http://schemas.microsoft.com/office/drawing/2014/main" id="{E41A2306-57C5-E415-05D0-C55897BEFDE3}"/>
              </a:ext>
            </a:extLst>
          </p:cNvPr>
          <p:cNvSpPr txBox="1"/>
          <p:nvPr/>
        </p:nvSpPr>
        <p:spPr>
          <a:xfrm>
            <a:off x="10528462" y="2364293"/>
            <a:ext cx="1488748" cy="353943"/>
          </a:xfrm>
          <a:prstGeom prst="rect">
            <a:avLst/>
          </a:prstGeom>
          <a:noFill/>
        </p:spPr>
        <p:txBody>
          <a:bodyPr wrap="square">
            <a:spAutoFit/>
          </a:bodyPr>
          <a:lstStyle/>
          <a:p>
            <a:r>
              <a:rPr lang="en-GB" sz="1700" b="1" i="0" dirty="0">
                <a:solidFill>
                  <a:schemeClr val="accent6">
                    <a:lumMod val="50000"/>
                  </a:schemeClr>
                </a:solidFill>
                <a:effectLst/>
                <a:latin typeface="Arial" panose="020B0604020202020204" pitchFamily="34" charset="0"/>
                <a:cs typeface="Arial" panose="020B0604020202020204" pitchFamily="34" charset="0"/>
              </a:rPr>
              <a:t>ISO</a:t>
            </a:r>
            <a:r>
              <a:rPr lang="en-GB" sz="1700" b="1" dirty="0">
                <a:solidFill>
                  <a:schemeClr val="accent6">
                    <a:lumMod val="50000"/>
                  </a:schemeClr>
                </a:solidFill>
                <a:latin typeface="Arial" panose="020B0604020202020204" pitchFamily="34" charset="0"/>
                <a:cs typeface="Arial" panose="020B0604020202020204" pitchFamily="34" charset="0"/>
              </a:rPr>
              <a:t>/TC 211</a:t>
            </a:r>
            <a:endParaRPr lang="en-GB" sz="1700" b="1" dirty="0">
              <a:solidFill>
                <a:schemeClr val="accent6">
                  <a:lumMod val="50000"/>
                </a:schemeClr>
              </a:solidFill>
            </a:endParaRPr>
          </a:p>
        </p:txBody>
      </p:sp>
    </p:spTree>
    <p:extLst>
      <p:ext uri="{BB962C8B-B14F-4D97-AF65-F5344CB8AC3E}">
        <p14:creationId xmlns:p14="http://schemas.microsoft.com/office/powerpoint/2010/main" val="15315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6F085-04BB-D225-3897-BC1D80C15FBA}"/>
            </a:ext>
          </a:extLst>
        </p:cNvPr>
        <p:cNvGrpSpPr/>
        <p:nvPr/>
      </p:nvGrpSpPr>
      <p:grpSpPr>
        <a:xfrm>
          <a:off x="0" y="0"/>
          <a:ext cx="0" cy="0"/>
          <a:chOff x="0" y="0"/>
          <a:chExt cx="0" cy="0"/>
        </a:xfrm>
      </p:grpSpPr>
    </p:spTree>
    <p:extLst>
      <p:ext uri="{BB962C8B-B14F-4D97-AF65-F5344CB8AC3E}">
        <p14:creationId xmlns:p14="http://schemas.microsoft.com/office/powerpoint/2010/main" val="2799815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24DC0-5D35-00FD-2AC6-64CCD2F90F8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3A382E2-091F-6C60-0A1A-4B92698CACF3}"/>
              </a:ext>
            </a:extLst>
          </p:cNvPr>
          <p:cNvSpPr/>
          <p:nvPr/>
        </p:nvSpPr>
        <p:spPr>
          <a:xfrm>
            <a:off x="245876" y="588528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95533DE-4F9B-598E-88F8-3C92BCA5F22B}"/>
              </a:ext>
            </a:extLst>
          </p:cNvPr>
          <p:cNvSpPr/>
          <p:nvPr/>
        </p:nvSpPr>
        <p:spPr>
          <a:xfrm>
            <a:off x="9577452" y="586092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5C55EBC1-7B75-5322-C6EA-97E6F606877A}"/>
              </a:ext>
            </a:extLst>
          </p:cNvPr>
          <p:cNvSpPr>
            <a:spLocks noGrp="1"/>
          </p:cNvSpPr>
          <p:nvPr>
            <p:ph type="ftr" sz="quarter" idx="11"/>
          </p:nvPr>
        </p:nvSpPr>
        <p:spPr/>
        <p:txBody>
          <a:bodyPr/>
          <a:lstStyle/>
          <a:p>
            <a:fld id="{47DF31F5-2E7D-4A97-961F-21FABE93410E}" type="slidenum">
              <a:rPr lang="de-DE" sz="1000" smtClean="0"/>
              <a:t>43</a:t>
            </a:fld>
            <a:endParaRPr lang="de-DE" sz="1000" dirty="0"/>
          </a:p>
        </p:txBody>
      </p:sp>
      <p:sp>
        <p:nvSpPr>
          <p:cNvPr id="2" name="Title 1">
            <a:extLst>
              <a:ext uri="{FF2B5EF4-FFF2-40B4-BE49-F238E27FC236}">
                <a16:creationId xmlns:a16="http://schemas.microsoft.com/office/drawing/2014/main" id="{96656940-332D-101F-07C4-12A55032E75D}"/>
              </a:ext>
            </a:extLst>
          </p:cNvPr>
          <p:cNvSpPr>
            <a:spLocks noGrp="1"/>
          </p:cNvSpPr>
          <p:nvPr>
            <p:ph type="title"/>
          </p:nvPr>
        </p:nvSpPr>
        <p:spPr>
          <a:xfrm>
            <a:off x="838201" y="178021"/>
            <a:ext cx="10515600" cy="1325563"/>
          </a:xfrm>
        </p:spPr>
        <p:txBody>
          <a:bodyPr>
            <a:norm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Additional resources: ISO</a:t>
            </a:r>
            <a:endParaRPr lang="en-AU"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D8ACEFE-1279-3809-C1E3-0F9085EAFF86}"/>
              </a:ext>
            </a:extLst>
          </p:cNvPr>
          <p:cNvSpPr>
            <a:spLocks noGrp="1"/>
          </p:cNvSpPr>
          <p:nvPr>
            <p:ph idx="1"/>
          </p:nvPr>
        </p:nvSpPr>
        <p:spPr>
          <a:xfrm>
            <a:off x="838199" y="1442228"/>
            <a:ext cx="10621489" cy="4585555"/>
          </a:xfrm>
        </p:spPr>
        <p:txBody>
          <a:bodyPr>
            <a:noAutofit/>
          </a:bodyPr>
          <a:lstStyle/>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ArcGIS Pro: Create ISO 19115-1 and ISO 19115-3 metadata,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https://pro.arcgis.com/en/pro-app/latest/help/metadata/create-iso-19115-1-and-iso-19115-3-metadata.htm</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ISO TC 211: ISO Geodetic Registry (ISOGR),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https://geodetic-v1.isotc211.org/</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ISO TC 211: Good practice,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https://committee.iso.org/sites/tc211/home/resolutions/isotc-211-good-practices.html</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ISO TC 211: ISO/TC 211 Multi-Lingual Glossary of Terms (MLGT),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https://isotc211.geolexica.org/</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ISO TC 211: ISO/TC 211 Resources,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https://www.isotc211.org/</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ISO TC 211: XML schema representations of geographic technology standards,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https://schemas.isotc211.org</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ISO/TC 211: Support for United Nations activities,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https://committee.iso.org/sites/tc211/home/standards-in-action/united-nations.html</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pt-BR" sz="1400" kern="100" dirty="0">
                <a:effectLst/>
                <a:latin typeface="Calibri" panose="020F0502020204030204" pitchFamily="34" charset="0"/>
                <a:ea typeface="Calibri" panose="020F0502020204030204" pitchFamily="34" charset="0"/>
                <a:cs typeface="Calibri" panose="020F0502020204030204" pitchFamily="34" charset="0"/>
              </a:rPr>
              <a:t>ISO/TC 211/WG 9: Geographic information – Geodetic register user guide, </a:t>
            </a:r>
            <a:r>
              <a:rPr lang="pt-BR" sz="1400" u="sng" kern="100" dirty="0">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https://iso-tc211.github.io/iso-geodetic-register-docs/documents/user-guide.html</a:t>
            </a: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buFont typeface="+mj-lt"/>
              <a:buAutoNum type="arabicPeriod"/>
              <a:tabLst>
                <a:tab pos="457200" algn="l"/>
              </a:tabLst>
            </a:pPr>
            <a:r>
              <a:rPr lang="pt-BR" sz="1400" kern="100" dirty="0">
                <a:effectLst/>
                <a:latin typeface="Calibri" panose="020F0502020204030204" pitchFamily="34" charset="0"/>
                <a:ea typeface="Calibri" panose="020F0502020204030204" pitchFamily="34" charset="0"/>
                <a:cs typeface="Calibri" panose="020F0502020204030204" pitchFamily="34" charset="0"/>
              </a:rPr>
              <a:t>ISO/TC 211: GitHub Repository, </a:t>
            </a:r>
            <a:r>
              <a:rPr lang="pt-BR" sz="1400" u="sng" kern="100" dirty="0">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https://github.com/ISO-TC211</a:t>
            </a:r>
            <a:r>
              <a:rPr lang="pt-BR" sz="1400" kern="100" dirty="0">
                <a:effectLst/>
                <a:latin typeface="Calibri" panose="020F0502020204030204" pitchFamily="34" charset="0"/>
                <a:ea typeface="Calibri" panose="020F0502020204030204" pitchFamily="34" charset="0"/>
                <a:cs typeface="Calibri" panose="020F0502020204030204" pitchFamily="34" charset="0"/>
              </a:rPr>
              <a:t>.</a:t>
            </a: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NOAA National Coastal Data Development </a:t>
            </a:r>
            <a:r>
              <a:rPr lang="en-GB" sz="1400" kern="100" dirty="0" err="1">
                <a:effectLst/>
                <a:latin typeface="Calibri" panose="020F0502020204030204" pitchFamily="34" charset="0"/>
                <a:ea typeface="Calibri" panose="020F0502020204030204" pitchFamily="34" charset="0"/>
                <a:cs typeface="Calibri" panose="020F0502020204030204" pitchFamily="34" charset="0"/>
              </a:rPr>
              <a:t>Center</a:t>
            </a:r>
            <a:r>
              <a:rPr lang="en-GB" sz="1400" kern="100" dirty="0">
                <a:effectLst/>
                <a:latin typeface="Calibri" panose="020F0502020204030204" pitchFamily="34" charset="0"/>
                <a:ea typeface="Calibri" panose="020F0502020204030204" pitchFamily="34" charset="0"/>
                <a:cs typeface="Calibri" panose="020F0502020204030204" pitchFamily="34" charset="0"/>
              </a:rPr>
              <a:t>. (2012). ISO 19115 Geographic information – Metadata Workbook: Guide to Implementing ISO 19115:2003(E), the North American Profile (NAP), and ISO 19110 Feature Catalogue. Silver Spring, MD, NOAA National Coastal Data Development </a:t>
            </a:r>
            <a:r>
              <a:rPr lang="en-GB" sz="1400" kern="100" dirty="0" err="1">
                <a:effectLst/>
                <a:latin typeface="Calibri" panose="020F0502020204030204" pitchFamily="34" charset="0"/>
                <a:ea typeface="Calibri" panose="020F0502020204030204" pitchFamily="34" charset="0"/>
                <a:cs typeface="Calibri" panose="020F0502020204030204" pitchFamily="34" charset="0"/>
              </a:rPr>
              <a:t>Center</a:t>
            </a:r>
            <a:r>
              <a:rPr lang="en-GB" sz="1400" kern="100" dirty="0">
                <a:effectLst/>
                <a:latin typeface="Calibri" panose="020F0502020204030204" pitchFamily="34" charset="0"/>
                <a:ea typeface="Calibri" panose="020F0502020204030204" pitchFamily="34" charset="0"/>
                <a:cs typeface="Calibri" panose="020F0502020204030204" pitchFamily="34" charset="0"/>
              </a:rPr>
              <a:t>, 248pp. </a:t>
            </a:r>
            <a:r>
              <a:rPr lang="en-GB" sz="1400" u="sng" kern="100" dirty="0">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http://dx.doi.org/10.25607/OBP-770</a:t>
            </a:r>
            <a:r>
              <a:rPr lang="en-GB" sz="1400" kern="100" dirty="0">
                <a:effectLst/>
                <a:latin typeface="Calibri" panose="020F0502020204030204" pitchFamily="34" charset="0"/>
                <a:ea typeface="Calibri" panose="020F0502020204030204" pitchFamily="34" charset="0"/>
                <a:cs typeface="Calibri" panose="020F0502020204030204" pitchFamily="34" charset="0"/>
              </a:rPr>
              <a:t>.</a:t>
            </a:r>
            <a:br>
              <a:rPr lang="en-GB" sz="1400" dirty="0">
                <a:latin typeface="Calibri" panose="020F0502020204030204" pitchFamily="34" charset="0"/>
                <a:ea typeface="Calibri" panose="020F0502020204030204" pitchFamily="34" charset="0"/>
                <a:cs typeface="Calibri" panose="020F0502020204030204" pitchFamily="34" charset="0"/>
              </a:rPr>
            </a:br>
            <a:endParaRPr lang="en-GB" sz="1400" b="0" i="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buFont typeface="+mj-lt"/>
              <a:buAutoNum type="arabicPeriod"/>
              <a:tabLst>
                <a:tab pos="457200" algn="l"/>
              </a:tabLst>
            </a:pP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8722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7C07-14F4-8ED9-43E0-207134ACE75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CCB1A73-0098-A384-7601-D73E25F92379}"/>
              </a:ext>
            </a:extLst>
          </p:cNvPr>
          <p:cNvSpPr/>
          <p:nvPr/>
        </p:nvSpPr>
        <p:spPr>
          <a:xfrm>
            <a:off x="515147" y="591586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5658C10-D3B6-AEC9-BA66-8A51E8FCDB46}"/>
              </a:ext>
            </a:extLst>
          </p:cNvPr>
          <p:cNvSpPr/>
          <p:nvPr/>
        </p:nvSpPr>
        <p:spPr>
          <a:xfrm>
            <a:off x="9299140" y="5876819"/>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DB3D030E-8D99-2871-F7D5-CF8DF5A496C7}"/>
              </a:ext>
            </a:extLst>
          </p:cNvPr>
          <p:cNvSpPr>
            <a:spLocks noGrp="1"/>
          </p:cNvSpPr>
          <p:nvPr>
            <p:ph type="ftr" sz="quarter" idx="11"/>
          </p:nvPr>
        </p:nvSpPr>
        <p:spPr/>
        <p:txBody>
          <a:bodyPr/>
          <a:lstStyle/>
          <a:p>
            <a:fld id="{47DF31F5-2E7D-4A97-961F-21FABE93410E}" type="slidenum">
              <a:rPr lang="de-DE" sz="1000" smtClean="0"/>
              <a:t>44</a:t>
            </a:fld>
            <a:endParaRPr lang="de-DE" sz="1000" dirty="0"/>
          </a:p>
        </p:txBody>
      </p:sp>
      <p:sp>
        <p:nvSpPr>
          <p:cNvPr id="2" name="Title 1">
            <a:extLst>
              <a:ext uri="{FF2B5EF4-FFF2-40B4-BE49-F238E27FC236}">
                <a16:creationId xmlns:a16="http://schemas.microsoft.com/office/drawing/2014/main" id="{7B64FC5C-F4B5-BA37-D32E-133438D469EA}"/>
              </a:ext>
            </a:extLst>
          </p:cNvPr>
          <p:cNvSpPr>
            <a:spLocks noGrp="1"/>
          </p:cNvSpPr>
          <p:nvPr>
            <p:ph type="title"/>
          </p:nvPr>
        </p:nvSpPr>
        <p:spPr>
          <a:xfrm>
            <a:off x="838199" y="172150"/>
            <a:ext cx="10515600" cy="1325563"/>
          </a:xfrm>
        </p:spPr>
        <p:txBody>
          <a:bodyPr>
            <a:norm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Additional resources: OGC</a:t>
            </a:r>
            <a:endParaRPr lang="en-AU" sz="28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B291FB-8A43-86C2-BEEE-1D956F296610}"/>
              </a:ext>
            </a:extLst>
          </p:cNvPr>
          <p:cNvSpPr>
            <a:spLocks noGrp="1"/>
          </p:cNvSpPr>
          <p:nvPr>
            <p:ph idx="1"/>
          </p:nvPr>
        </p:nvSpPr>
        <p:spPr>
          <a:xfrm>
            <a:off x="838199" y="1433179"/>
            <a:ext cx="10956534" cy="4931596"/>
          </a:xfrm>
        </p:spPr>
        <p:txBody>
          <a:bodyPr>
            <a:noAutofit/>
          </a:bodyPr>
          <a:lstStyle/>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Duque, J. P., Pugliese, A. D. J., and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Brovelli</a:t>
            </a:r>
            <a:r>
              <a:rPr lang="en-GB" sz="1300" kern="100" dirty="0">
                <a:effectLst/>
                <a:latin typeface="Calibri" panose="020F0502020204030204" pitchFamily="34" charset="0"/>
                <a:ea typeface="Calibri" panose="020F0502020204030204" pitchFamily="34" charset="0"/>
                <a:cs typeface="Calibri" panose="020F0502020204030204" pitchFamily="34" charset="0"/>
              </a:rPr>
              <a:t>, M. A. (2024). A standardised approach for serving environmental monitoring data compliant with OGC APIs, Int. Arch.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Photogramm</a:t>
            </a:r>
            <a:r>
              <a:rPr lang="en-GB" sz="1300" kern="100" dirty="0">
                <a:effectLst/>
                <a:latin typeface="Calibri" panose="020F0502020204030204" pitchFamily="34" charset="0"/>
                <a:ea typeface="Calibri" panose="020F0502020204030204" pitchFamily="34" charset="0"/>
                <a:cs typeface="Calibri" panose="020F0502020204030204" pitchFamily="34" charset="0"/>
              </a:rPr>
              <a:t>. Remote Sens. Spatial Inf. Sci., XLVIII-4/W12-2024, 51–58, https://doi.org/10.5194/isprs-archives-XLVIII-4-W12-2024-51-2024.</a:t>
            </a:r>
          </a:p>
          <a:p>
            <a:pPr marL="342900" lvl="0" indent="-342900">
              <a:spcBef>
                <a:spcPts val="600"/>
              </a:spcBef>
              <a:buFont typeface="+mj-lt"/>
              <a:buAutoNum type="arabicPeriod"/>
              <a:tabLst>
                <a:tab pos="457200" algn="l"/>
              </a:tabLst>
            </a:pPr>
            <a:r>
              <a:rPr lang="de-DE" sz="1300" kern="100" dirty="0">
                <a:effectLst/>
                <a:latin typeface="Calibri" panose="020F0502020204030204" pitchFamily="34" charset="0"/>
                <a:ea typeface="Calibri" panose="020F0502020204030204" pitchFamily="34" charset="0"/>
                <a:cs typeface="Calibri" panose="020F0502020204030204" pitchFamily="34" charset="0"/>
              </a:rPr>
              <a:t>Huang, M., Fan, X., Jian, H., Zhang, H., Guo, L., &amp; Di, L. (2022). </a:t>
            </a:r>
            <a:r>
              <a:rPr lang="en-GB" sz="1300" kern="100" dirty="0">
                <a:effectLst/>
                <a:latin typeface="Calibri" panose="020F0502020204030204" pitchFamily="34" charset="0"/>
                <a:ea typeface="Calibri" panose="020F0502020204030204" pitchFamily="34" charset="0"/>
                <a:cs typeface="Calibri" panose="020F0502020204030204" pitchFamily="34" charset="0"/>
              </a:rPr>
              <a:t>Bibliometric Analysis of OGC Specifications between 1994 and 2020 Based on Web of Science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WoS</a:t>
            </a:r>
            <a:r>
              <a:rPr lang="en-GB" sz="1300" kern="100" dirty="0">
                <a:effectLst/>
                <a:latin typeface="Calibri" panose="020F0502020204030204" pitchFamily="34" charset="0"/>
                <a:ea typeface="Calibri" panose="020F0502020204030204" pitchFamily="34" charset="0"/>
                <a:cs typeface="Calibri" panose="020F0502020204030204" pitchFamily="34" charset="0"/>
              </a:rPr>
              <a:t>). ISPRS International Journal of Geo-Information, 11(4), 251. https://doi.org/10.3390/ijgi11040251.</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(2021). OGC Testbed-17: UML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Modeling</a:t>
            </a:r>
            <a:r>
              <a:rPr lang="en-GB" sz="1300" kern="100" dirty="0">
                <a:effectLst/>
                <a:latin typeface="Calibri" panose="020F0502020204030204" pitchFamily="34" charset="0"/>
                <a:ea typeface="Calibri" panose="020F0502020204030204" pitchFamily="34" charset="0"/>
                <a:cs typeface="Calibri" panose="020F0502020204030204" pitchFamily="34" charset="0"/>
              </a:rPr>
              <a:t> Best Practice Engineering Report,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https://docs.ogc.org/per/21-031.pdf</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GitHub,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https://github.com/opengeospatial</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Glossary of Terms,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https://defs.opengis.net/vocprez/object?uri=http%3A//www.opengis.net/def/glossary</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List of Best Practices,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https://www.ogc.org/best-practice/</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List of Community Practices,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https://www.ogc.org/community-practices/</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List of Discussion Papers,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https://www.ogc.org/discussion-papers/</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List of Technical Papers,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https://www.ogc.org/technical-papers/</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OGC Schema Repository,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https://schemas.opengis.net/</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OGC’s Registry for Accessible Identifiers of Names and Basic Ontologies for the Web (OGC Rainbow),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https://defs.opengis.net/vocprez/</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Open Geospatial Consortium: Standards,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https://www.ogc.org/publications/</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err="1">
                <a:effectLst/>
                <a:latin typeface="Calibri" panose="020F0502020204030204" pitchFamily="34" charset="0"/>
                <a:ea typeface="Calibri" panose="020F0502020204030204" pitchFamily="34" charset="0"/>
                <a:cs typeface="Calibri" panose="020F0502020204030204" pitchFamily="34" charset="0"/>
              </a:rPr>
              <a:t>Sofos</a:t>
            </a:r>
            <a:r>
              <a:rPr lang="en-GB" sz="1300" kern="100" dirty="0">
                <a:effectLst/>
                <a:latin typeface="Calibri" panose="020F0502020204030204" pitchFamily="34" charset="0"/>
                <a:ea typeface="Calibri" panose="020F0502020204030204" pitchFamily="34" charset="0"/>
                <a:cs typeface="Calibri" panose="020F0502020204030204" pitchFamily="34" charset="0"/>
              </a:rPr>
              <a:t>, I.,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Vescoukis</a:t>
            </a:r>
            <a:r>
              <a:rPr lang="en-GB" sz="1300" kern="100" dirty="0">
                <a:effectLst/>
                <a:latin typeface="Calibri" panose="020F0502020204030204" pitchFamily="34" charset="0"/>
                <a:ea typeface="Calibri" panose="020F0502020204030204" pitchFamily="34" charset="0"/>
                <a:cs typeface="Calibri" panose="020F0502020204030204" pitchFamily="34" charset="0"/>
              </a:rPr>
              <a:t>, V.,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Gkegkas</a:t>
            </a:r>
            <a:r>
              <a:rPr lang="en-GB" sz="1300" kern="100" dirty="0">
                <a:effectLst/>
                <a:latin typeface="Calibri" panose="020F0502020204030204" pitchFamily="34" charset="0"/>
                <a:ea typeface="Calibri" panose="020F0502020204030204" pitchFamily="34" charset="0"/>
                <a:cs typeface="Calibri" panose="020F0502020204030204" pitchFamily="34" charset="0"/>
              </a:rPr>
              <a:t>, A., and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Tsilimantou</a:t>
            </a:r>
            <a:r>
              <a:rPr lang="en-GB" sz="1300" kern="100" dirty="0">
                <a:effectLst/>
                <a:latin typeface="Calibri" panose="020F0502020204030204" pitchFamily="34" charset="0"/>
                <a:ea typeface="Calibri" panose="020F0502020204030204" pitchFamily="34" charset="0"/>
                <a:cs typeface="Calibri" panose="020F0502020204030204" pitchFamily="34" charset="0"/>
              </a:rPr>
              <a:t>, E. (2017). Applying OGC Standards to Develop a Land Surveying Measurement Model. ISPRS International Journal of Geo-Information, 6(3), 67,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https://doi.org/10.3390/ijgi6030067</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137294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9D976-FE7F-CD84-3694-92785046C5A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82F9B1EB-E398-5091-46E4-9A08D9D0FDEE}"/>
              </a:ext>
            </a:extLst>
          </p:cNvPr>
          <p:cNvSpPr>
            <a:spLocks noGrp="1"/>
          </p:cNvSpPr>
          <p:nvPr>
            <p:ph type="ftr" sz="quarter" idx="11"/>
          </p:nvPr>
        </p:nvSpPr>
        <p:spPr/>
        <p:txBody>
          <a:bodyPr/>
          <a:lstStyle/>
          <a:p>
            <a:fld id="{47DF31F5-2E7D-4A97-961F-21FABE93410E}" type="slidenum">
              <a:rPr lang="de-DE" sz="1000" smtClean="0"/>
              <a:t>45</a:t>
            </a:fld>
            <a:endParaRPr lang="de-DE" sz="1000" dirty="0"/>
          </a:p>
        </p:txBody>
      </p:sp>
      <p:sp>
        <p:nvSpPr>
          <p:cNvPr id="2" name="Title 1">
            <a:extLst>
              <a:ext uri="{FF2B5EF4-FFF2-40B4-BE49-F238E27FC236}">
                <a16:creationId xmlns:a16="http://schemas.microsoft.com/office/drawing/2014/main" id="{84FDA13C-9396-8389-E979-FCC316BF4A68}"/>
              </a:ext>
            </a:extLst>
          </p:cNvPr>
          <p:cNvSpPr>
            <a:spLocks noGrp="1"/>
          </p:cNvSpPr>
          <p:nvPr>
            <p:ph type="title"/>
          </p:nvPr>
        </p:nvSpPr>
        <p:spPr>
          <a:xfrm>
            <a:off x="838200" y="365125"/>
            <a:ext cx="10515600" cy="1325563"/>
          </a:xfrm>
        </p:spPr>
        <p:txBody>
          <a:bodyPr>
            <a:norm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Additional resources</a:t>
            </a:r>
            <a:endParaRPr lang="en-AU" sz="28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B5E8C129-EF07-093E-691F-EF61FC43E6AF}"/>
              </a:ext>
            </a:extLst>
          </p:cNvPr>
          <p:cNvSpPr/>
          <p:nvPr/>
        </p:nvSpPr>
        <p:spPr>
          <a:xfrm>
            <a:off x="515147" y="5915860"/>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0DCCEE5-16E2-86C9-6627-7B1B08E5AA15}"/>
              </a:ext>
            </a:extLst>
          </p:cNvPr>
          <p:cNvSpPr/>
          <p:nvPr/>
        </p:nvSpPr>
        <p:spPr>
          <a:xfrm>
            <a:off x="9299140" y="5876819"/>
            <a:ext cx="2377713" cy="942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C3CED89-31E0-0E3F-32B2-8882C28DAF43}"/>
              </a:ext>
            </a:extLst>
          </p:cNvPr>
          <p:cNvSpPr>
            <a:spLocks noGrp="1"/>
          </p:cNvSpPr>
          <p:nvPr>
            <p:ph idx="1"/>
          </p:nvPr>
        </p:nvSpPr>
        <p:spPr>
          <a:xfrm>
            <a:off x="838199" y="1509337"/>
            <a:ext cx="10757453" cy="4585555"/>
          </a:xfrm>
        </p:spPr>
        <p:txBody>
          <a:bodyPr>
            <a:noAutofit/>
          </a:bodyPr>
          <a:lstStyle/>
          <a:p>
            <a:pPr marL="342900" indent="-342900">
              <a:spcBef>
                <a:spcPts val="600"/>
              </a:spcBef>
              <a:buFont typeface="+mj-lt"/>
              <a:buAutoNum type="arabicPeriod"/>
              <a:tabLst>
                <a:tab pos="457200" algn="l"/>
              </a:tabLst>
            </a:pPr>
            <a:r>
              <a:rPr lang="en-GB" sz="1300" b="0" i="0" dirty="0" err="1">
                <a:effectLst/>
                <a:latin typeface="Calibri" panose="020F0502020204030204" pitchFamily="34" charset="0"/>
                <a:ea typeface="Calibri" panose="020F0502020204030204" pitchFamily="34" charset="0"/>
                <a:cs typeface="Calibri" panose="020F0502020204030204" pitchFamily="34" charset="0"/>
              </a:rPr>
              <a:t>Angermann</a:t>
            </a:r>
            <a:r>
              <a:rPr lang="en-GB" sz="1300" b="0" i="0" dirty="0">
                <a:effectLst/>
                <a:latin typeface="Calibri" panose="020F0502020204030204" pitchFamily="34" charset="0"/>
                <a:ea typeface="Calibri" panose="020F0502020204030204" pitchFamily="34" charset="0"/>
                <a:cs typeface="Calibri" panose="020F0502020204030204" pitchFamily="34" charset="0"/>
              </a:rPr>
              <a:t>, D., Gruber, T., </a:t>
            </a:r>
            <a:r>
              <a:rPr lang="en-GB" sz="1300" b="0" i="0" dirty="0" err="1">
                <a:effectLst/>
                <a:latin typeface="Calibri" panose="020F0502020204030204" pitchFamily="34" charset="0"/>
                <a:ea typeface="Calibri" panose="020F0502020204030204" pitchFamily="34" charset="0"/>
                <a:cs typeface="Calibri" panose="020F0502020204030204" pitchFamily="34" charset="0"/>
              </a:rPr>
              <a:t>Gerstl</a:t>
            </a:r>
            <a:r>
              <a:rPr lang="en-GB" sz="1300" b="0" i="0" dirty="0">
                <a:effectLst/>
                <a:latin typeface="Calibri" panose="020F0502020204030204" pitchFamily="34" charset="0"/>
                <a:ea typeface="Calibri" panose="020F0502020204030204" pitchFamily="34" charset="0"/>
                <a:cs typeface="Calibri" panose="020F0502020204030204" pitchFamily="34" charset="0"/>
              </a:rPr>
              <a:t>, M., </a:t>
            </a:r>
            <a:r>
              <a:rPr lang="en-GB" sz="1300" b="0" i="0" dirty="0" err="1">
                <a:effectLst/>
                <a:latin typeface="Calibri" panose="020F0502020204030204" pitchFamily="34" charset="0"/>
                <a:ea typeface="Calibri" panose="020F0502020204030204" pitchFamily="34" charset="0"/>
                <a:cs typeface="Calibri" panose="020F0502020204030204" pitchFamily="34" charset="0"/>
              </a:rPr>
              <a:t>Heinkelmann</a:t>
            </a:r>
            <a:r>
              <a:rPr lang="en-GB" sz="1300" b="0" i="0" dirty="0">
                <a:effectLst/>
                <a:latin typeface="Calibri" panose="020F0502020204030204" pitchFamily="34" charset="0"/>
                <a:ea typeface="Calibri" panose="020F0502020204030204" pitchFamily="34" charset="0"/>
                <a:cs typeface="Calibri" panose="020F0502020204030204" pitchFamily="34" charset="0"/>
              </a:rPr>
              <a:t>, R., </a:t>
            </a:r>
            <a:r>
              <a:rPr lang="en-GB" sz="1300" b="0" i="0" dirty="0" err="1">
                <a:effectLst/>
                <a:latin typeface="Calibri" panose="020F0502020204030204" pitchFamily="34" charset="0"/>
                <a:ea typeface="Calibri" panose="020F0502020204030204" pitchFamily="34" charset="0"/>
                <a:cs typeface="Calibri" panose="020F0502020204030204" pitchFamily="34" charset="0"/>
              </a:rPr>
              <a:t>Hugentobler</a:t>
            </a:r>
            <a:r>
              <a:rPr lang="en-GB" sz="1300" b="0" i="0" dirty="0">
                <a:effectLst/>
                <a:latin typeface="Calibri" panose="020F0502020204030204" pitchFamily="34" charset="0"/>
                <a:ea typeface="Calibri" panose="020F0502020204030204" pitchFamily="34" charset="0"/>
                <a:cs typeface="Calibri" panose="020F0502020204030204" pitchFamily="34" charset="0"/>
              </a:rPr>
              <a:t>, U., Sánchez, L., &amp; </a:t>
            </a:r>
            <a:r>
              <a:rPr lang="en-GB" sz="1300" b="0" i="0" dirty="0" err="1">
                <a:effectLst/>
                <a:latin typeface="Calibri" panose="020F0502020204030204" pitchFamily="34" charset="0"/>
                <a:ea typeface="Calibri" panose="020F0502020204030204" pitchFamily="34" charset="0"/>
                <a:cs typeface="Calibri" panose="020F0502020204030204" pitchFamily="34" charset="0"/>
              </a:rPr>
              <a:t>Steigenberger</a:t>
            </a:r>
            <a:r>
              <a:rPr lang="en-GB" sz="1300" b="0" i="0" dirty="0">
                <a:effectLst/>
                <a:latin typeface="Calibri" panose="020F0502020204030204" pitchFamily="34" charset="0"/>
                <a:ea typeface="Calibri" panose="020F0502020204030204" pitchFamily="34" charset="0"/>
                <a:cs typeface="Calibri" panose="020F0502020204030204" pitchFamily="34" charset="0"/>
              </a:rPr>
              <a:t>, P. (2020). </a:t>
            </a:r>
            <a:r>
              <a:rPr lang="en-GB" sz="1300" b="0" i="1" dirty="0">
                <a:effectLst/>
                <a:latin typeface="Calibri" panose="020F0502020204030204" pitchFamily="34" charset="0"/>
                <a:ea typeface="Calibri" panose="020F0502020204030204" pitchFamily="34" charset="0"/>
                <a:cs typeface="Calibri" panose="020F0502020204030204" pitchFamily="34" charset="0"/>
              </a:rPr>
              <a:t>Inventory of standards and conventions used for the generation of IAG products</a:t>
            </a:r>
            <a:r>
              <a:rPr lang="en-GB" sz="1300" b="0" i="0" dirty="0">
                <a:effectLst/>
                <a:latin typeface="Calibri" panose="020F0502020204030204" pitchFamily="34" charset="0"/>
                <a:ea typeface="Calibri" panose="020F0502020204030204" pitchFamily="34" charset="0"/>
                <a:cs typeface="Calibri" panose="020F0502020204030204" pitchFamily="34" charset="0"/>
              </a:rPr>
              <a:t>. International Association of Geodesy.</a:t>
            </a:r>
            <a:r>
              <a:rPr lang="en-GB" sz="1300" b="0" i="0" kern="100" dirty="0">
                <a:effectLst/>
                <a:latin typeface="Calibri" panose="020F0502020204030204" pitchFamily="34" charset="0"/>
                <a:ea typeface="Calibri" panose="020F0502020204030204" pitchFamily="34" charset="0"/>
                <a:cs typeface="Calibri" panose="020F0502020204030204" pitchFamily="34" charset="0"/>
              </a:rPr>
              <a:t> Retrieved from </a:t>
            </a:r>
            <a:r>
              <a:rPr lang="en-GB" sz="1300" b="0" i="0"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https://iag-aig.org/doc/GH2020/402_Inventory.pdf</a:t>
            </a:r>
            <a:endParaRPr lang="en-GB" sz="1300" b="0" i="0" kern="1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Bermudez, L. (2017). New frontiers on open standards for geo-spatial science. Geo-Spatial Information Science, 20 (2), 126–133.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https://doi.org/10.1080/10095020.2017.1325613</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GGOS Bureau of Products and Standards</a:t>
            </a:r>
            <a:r>
              <a:rPr lang="en-GB" sz="1300" kern="100" dirty="0">
                <a:latin typeface="Calibri" panose="020F0502020204030204" pitchFamily="34" charset="0"/>
                <a:ea typeface="Calibri" panose="020F0502020204030204" pitchFamily="34" charset="0"/>
                <a:cs typeface="Calibri" panose="020F0502020204030204" pitchFamily="34" charset="0"/>
              </a:rPr>
              <a:t>, </a:t>
            </a:r>
            <a:r>
              <a:rPr lang="en-GB" sz="1300" kern="1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https://www.dgfi.tum.de/en/international-services/ggos-bureau-of-products-and-standards/</a:t>
            </a:r>
            <a:endParaRPr lang="en-GB" sz="13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Guide to Coordinate Reference System (CRS) Resources. (2022). Joint ISO/TC 211, OGC, IOGP text. Retrieved from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https://committee.iso.org/files/live/sites/tc211/files/Resources/GuideToCRSRegistries3.pdf</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INSPIRE Knowledge Base: Infrastructure for Spatial Information in Europe,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https://knowledge-base.inspire.ec.europa.eu</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Ivanova, I., Brown, N., </a:t>
            </a:r>
            <a:r>
              <a:rPr lang="en-GB" sz="1300" kern="100" dirty="0" err="1">
                <a:effectLst/>
                <a:latin typeface="Calibri" panose="020F0502020204030204" pitchFamily="34" charset="0"/>
                <a:ea typeface="Calibri" panose="020F0502020204030204" pitchFamily="34" charset="0"/>
                <a:cs typeface="Calibri" panose="020F0502020204030204" pitchFamily="34" charset="0"/>
              </a:rPr>
              <a:t>Rubinov</a:t>
            </a:r>
            <a:r>
              <a:rPr lang="en-GB" sz="1300" kern="100" dirty="0">
                <a:effectLst/>
                <a:latin typeface="Calibri" panose="020F0502020204030204" pitchFamily="34" charset="0"/>
                <a:ea typeface="Calibri" panose="020F0502020204030204" pitchFamily="34" charset="0"/>
                <a:cs typeface="Calibri" panose="020F0502020204030204" pitchFamily="34" charset="0"/>
              </a:rPr>
              <a:t>, E., Fraser, R., and Tengku N. (2020). Ensuring fair access to precise positioning by improving geodetic data interchange standards. Retrieved from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https://frontiersi.com.au/wp-content/uploads/2020/11/P1003-Geodetic-Standards-Final-Report.pdf</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United Nations Committee of Experts on Global Geospatial Information Management. (2022). A Guide to the Role of Standards in Geospatial Information Management, Ed. 3.0.0:2022-01-01, 80 pp. Retrieved from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https://standards.unggim.ogc.org/index.php</a:t>
            </a:r>
            <a:endParaRPr lang="en-GB" sz="13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United Nations Committee of Experts on Global Geospatial Information Management. A Guide to the Role of Standards in Geospatial Information Management, Appendix 1:Standards Inventory,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https://standards.unggim.ogc.org/Appendix1.html</a:t>
            </a:r>
            <a:endParaRPr lang="en-GB" sz="13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United Nations Committee of Experts on Global Geospatial Information Management. A Guide to the Role of Standards in Geospatial Information Management, Appendix 7: Communities of Practice,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https://standards.unggim.ogc.org/Appendix7.html</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United Nations Committee of Experts on Global Geospatial Information Management. A Guide to the Role of Standards in Geospatial Information Management, Appendix 8: References, Resources, and Tools, </a:t>
            </a:r>
            <a:r>
              <a:rPr lang="en-GB" sz="1300" u="sng" kern="100" dirty="0">
                <a:effectLst/>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https://standards.unggim.ogc.org/Appendix8.html</a:t>
            </a:r>
            <a:r>
              <a:rPr lang="en-GB" sz="1300" kern="100" dirty="0">
                <a:effectLst/>
                <a:latin typeface="Calibri" panose="020F0502020204030204" pitchFamily="34" charset="0"/>
                <a:ea typeface="Calibri" panose="020F0502020204030204" pitchFamily="34" charset="0"/>
                <a:cs typeface="Calibri" panose="020F0502020204030204" pitchFamily="34" charset="0"/>
              </a:rPr>
              <a:t>.</a:t>
            </a:r>
          </a:p>
          <a:p>
            <a:pPr marL="342900" indent="-342900">
              <a:spcBef>
                <a:spcPts val="600"/>
              </a:spcBef>
              <a:buFont typeface="+mj-lt"/>
              <a:buAutoNum type="arabicPeriod"/>
              <a:tabLst>
                <a:tab pos="457200" algn="l"/>
              </a:tabLst>
            </a:pPr>
            <a:r>
              <a:rPr lang="en-GB" sz="1300" kern="100" dirty="0">
                <a:effectLst/>
                <a:latin typeface="Calibri" panose="020F0502020204030204" pitchFamily="34" charset="0"/>
                <a:ea typeface="Calibri" panose="020F0502020204030204" pitchFamily="34" charset="0"/>
                <a:cs typeface="Calibri" panose="020F0502020204030204" pitchFamily="34" charset="0"/>
              </a:rPr>
              <a:t>World Standards Cooperation: Standardization Programme Coordination Group (SPCG), </a:t>
            </a:r>
            <a:r>
              <a:rPr lang="en-GB" sz="1300" kern="100" dirty="0">
                <a:effectLst/>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https://www.worldstandardscooperation.org/</a:t>
            </a:r>
            <a:endParaRPr lang="en-GB" sz="13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buFont typeface="+mj-lt"/>
              <a:buAutoNum type="arabicPeriod"/>
              <a:tabLst>
                <a:tab pos="457200" algn="l"/>
              </a:tabLst>
            </a:pPr>
            <a:endParaRPr lang="en-GB" sz="13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Bef>
                <a:spcPts val="600"/>
              </a:spcBef>
              <a:buFont typeface="+mj-lt"/>
              <a:buAutoNum type="arabicPeriod"/>
              <a:tabLst>
                <a:tab pos="457200" algn="l"/>
              </a:tabLst>
            </a:pPr>
            <a:endParaRPr lang="en-GB" sz="13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646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17608-0774-FD64-C5D1-DD2F9D51B85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C05416C-1348-C8DB-66E9-736E38B1FA4F}"/>
              </a:ext>
            </a:extLst>
          </p:cNvPr>
          <p:cNvSpPr/>
          <p:nvPr/>
        </p:nvSpPr>
        <p:spPr>
          <a:xfrm>
            <a:off x="15435" y="5426050"/>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BDF9889D-DFF7-47B6-DF2B-33E9B0C3C609}"/>
              </a:ext>
            </a:extLst>
          </p:cNvPr>
          <p:cNvGrpSpPr/>
          <p:nvPr/>
        </p:nvGrpSpPr>
        <p:grpSpPr>
          <a:xfrm>
            <a:off x="10070436" y="5671144"/>
            <a:ext cx="2531327" cy="1220833"/>
            <a:chOff x="0" y="5637167"/>
            <a:chExt cx="2531327" cy="1220833"/>
          </a:xfrm>
        </p:grpSpPr>
        <p:sp>
          <p:nvSpPr>
            <p:cNvPr id="12" name="Rectangle 11">
              <a:extLst>
                <a:ext uri="{FF2B5EF4-FFF2-40B4-BE49-F238E27FC236}">
                  <a16:creationId xmlns:a16="http://schemas.microsoft.com/office/drawing/2014/main" id="{BB431DC8-770E-5F35-67CA-EDF0033DF241}"/>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19" name="Text Box 2">
              <a:extLst>
                <a:ext uri="{FF2B5EF4-FFF2-40B4-BE49-F238E27FC236}">
                  <a16:creationId xmlns:a16="http://schemas.microsoft.com/office/drawing/2014/main" id="{F82B1A72-E212-650D-D59B-DD7F96D2533C}"/>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STRONGER.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TOGETHER.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2" name="Rectangle 21">
              <a:extLst>
                <a:ext uri="{FF2B5EF4-FFF2-40B4-BE49-F238E27FC236}">
                  <a16:creationId xmlns:a16="http://schemas.microsoft.com/office/drawing/2014/main" id="{EA00F24F-5BDF-22AF-41D5-B4CE5FCD9F8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24" name="Picture 23" descr="A logo with a circular design&#10;&#10;Description automatically generated with medium confidence">
            <a:extLst>
              <a:ext uri="{FF2B5EF4-FFF2-40B4-BE49-F238E27FC236}">
                <a16:creationId xmlns:a16="http://schemas.microsoft.com/office/drawing/2014/main" id="{1D1AF7EA-0C99-10BA-8E58-C4726DFA1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2" name="Titel 1">
            <a:extLst>
              <a:ext uri="{FF2B5EF4-FFF2-40B4-BE49-F238E27FC236}">
                <a16:creationId xmlns:a16="http://schemas.microsoft.com/office/drawing/2014/main" id="{44CC6A21-F70F-2B34-9BF4-D60F0738D903}"/>
              </a:ext>
            </a:extLst>
          </p:cNvPr>
          <p:cNvSpPr>
            <a:spLocks noGrp="1"/>
          </p:cNvSpPr>
          <p:nvPr>
            <p:ph type="title"/>
          </p:nvPr>
        </p:nvSpPr>
        <p:spPr>
          <a:xfrm>
            <a:off x="845917" y="-162229"/>
            <a:ext cx="1051560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Why do we need standards in geodesy?</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7A18199-5940-F432-1E4D-CDAE9C6C48DB}"/>
              </a:ext>
            </a:extLst>
          </p:cNvPr>
          <p:cNvSpPr txBox="1"/>
          <p:nvPr/>
        </p:nvSpPr>
        <p:spPr>
          <a:xfrm>
            <a:off x="2094052" y="4560722"/>
            <a:ext cx="7337625" cy="2082621"/>
          </a:xfrm>
          <a:prstGeom prst="rect">
            <a:avLst/>
          </a:prstGeom>
          <a:noFill/>
        </p:spPr>
        <p:txBody>
          <a:bodyPr wrap="square">
            <a:spAutoFit/>
          </a:bodyPr>
          <a:lstStyle/>
          <a:p>
            <a:pPr marL="342900" indent="-342900" algn="l">
              <a:spcBef>
                <a:spcPts val="800"/>
              </a:spcBef>
              <a:buFont typeface="Arial" panose="020B0604020202020204" pitchFamily="34" charset="0"/>
              <a:buChar char="•"/>
            </a:pPr>
            <a:r>
              <a:rPr lang="en-GB" sz="1600" b="1" i="0" u="none" strike="noStrike" baseline="0" dirty="0">
                <a:latin typeface="Calibri" panose="020F0502020204030204" pitchFamily="34" charset="0"/>
                <a:ea typeface="Calibri" panose="020F0502020204030204" pitchFamily="34" charset="0"/>
                <a:cs typeface="Calibri" panose="020F0502020204030204" pitchFamily="34" charset="0"/>
              </a:rPr>
              <a:t>Consistency</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 of raw </a:t>
            </a:r>
            <a:r>
              <a:rPr lang="en-GB" sz="1600" dirty="0">
                <a:latin typeface="Calibri" panose="020F0502020204030204" pitchFamily="34" charset="0"/>
                <a:ea typeface="Calibri" panose="020F0502020204030204" pitchFamily="34" charset="0"/>
                <a:cs typeface="Calibri" panose="020F0502020204030204" pitchFamily="34" charset="0"/>
              </a:rPr>
              <a:t>o</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bservations from various ground and space-based stations</a:t>
            </a:r>
          </a:p>
          <a:p>
            <a:pPr marL="342900" indent="-342900">
              <a:spcBef>
                <a:spcPts val="800"/>
              </a:spcBef>
              <a:buFont typeface="Arial" panose="020B0604020202020204" pitchFamily="34" charset="0"/>
              <a:buChar char="•"/>
            </a:pPr>
            <a:r>
              <a:rPr lang="en-GB" sz="1600" b="1" i="0" u="none" strike="noStrike" baseline="0" dirty="0">
                <a:latin typeface="Calibri" panose="020F0502020204030204" pitchFamily="34" charset="0"/>
                <a:ea typeface="Calibri" panose="020F0502020204030204" pitchFamily="34" charset="0"/>
                <a:cs typeface="Calibri" panose="020F0502020204030204" pitchFamily="34" charset="0"/>
              </a:rPr>
              <a:t>Consistency</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 of analysed data and geodetic products</a:t>
            </a:r>
          </a:p>
          <a:p>
            <a:pPr marL="342900" indent="-342900" algn="l">
              <a:spcBef>
                <a:spcPts val="800"/>
              </a:spcBef>
              <a:buFont typeface="Arial" panose="020B0604020202020204" pitchFamily="34" charset="0"/>
              <a:buChar char="•"/>
            </a:pPr>
            <a:r>
              <a:rPr lang="en-GB" sz="1600" dirty="0">
                <a:latin typeface="Calibri" panose="020F0502020204030204" pitchFamily="34" charset="0"/>
                <a:ea typeface="Calibri" panose="020F0502020204030204" pitchFamily="34" charset="0"/>
                <a:cs typeface="Calibri" panose="020F0502020204030204" pitchFamily="34" charset="0"/>
              </a:rPr>
              <a:t>Observations and data </a:t>
            </a:r>
            <a:r>
              <a:rPr lang="en-GB" sz="1600" b="1" dirty="0">
                <a:latin typeface="Calibri" panose="020F0502020204030204" pitchFamily="34" charset="0"/>
                <a:ea typeface="Calibri" panose="020F0502020204030204" pitchFamily="34" charset="0"/>
                <a:cs typeface="Calibri" panose="020F0502020204030204" pitchFamily="34" charset="0"/>
              </a:rPr>
              <a:t>quality</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b="1" dirty="0">
                <a:latin typeface="Calibri" panose="020F0502020204030204" pitchFamily="34" charset="0"/>
                <a:ea typeface="Calibri" panose="020F0502020204030204" pitchFamily="34" charset="0"/>
                <a:cs typeface="Calibri" panose="020F0502020204030204" pitchFamily="34" charset="0"/>
              </a:rPr>
              <a:t>assurance</a:t>
            </a:r>
          </a:p>
          <a:p>
            <a:pPr marL="342900" indent="-342900">
              <a:spcBef>
                <a:spcPts val="800"/>
              </a:spcBef>
              <a:buFont typeface="Arial" panose="020B0604020202020204" pitchFamily="34" charset="0"/>
              <a:buChar char="•"/>
            </a:pPr>
            <a:r>
              <a:rPr lang="en-GB" sz="1600" b="1" i="0" u="none" strike="noStrike" baseline="0" dirty="0">
                <a:latin typeface="Calibri" panose="020F0502020204030204" pitchFamily="34" charset="0"/>
                <a:ea typeface="Calibri" panose="020F0502020204030204" pitchFamily="34" charset="0"/>
                <a:cs typeface="Calibri" panose="020F0502020204030204" pitchFamily="34" charset="0"/>
              </a:rPr>
              <a:t>Interoperability</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 of different geodetic techniques </a:t>
            </a:r>
          </a:p>
          <a:p>
            <a:pPr marL="342900" indent="-342900">
              <a:spcBef>
                <a:spcPts val="800"/>
              </a:spcBef>
              <a:buFont typeface="Arial" panose="020B0604020202020204" pitchFamily="34" charset="0"/>
              <a:buChar char="•"/>
            </a:pPr>
            <a:r>
              <a:rPr lang="en-GB" sz="1600" b="1" dirty="0">
                <a:latin typeface="Calibri" panose="020F0502020204030204" pitchFamily="34" charset="0"/>
                <a:ea typeface="Calibri" panose="020F0502020204030204" pitchFamily="34" charset="0"/>
                <a:cs typeface="Calibri" panose="020F0502020204030204" pitchFamily="34" charset="0"/>
              </a:rPr>
              <a:t>Compatibility </a:t>
            </a:r>
            <a:r>
              <a:rPr lang="en-GB" sz="1600" dirty="0">
                <a:effectLst/>
                <a:latin typeface="Calibri" panose="020F0502020204030204" pitchFamily="34" charset="0"/>
                <a:ea typeface="Calibri" panose="020F0502020204030204" pitchFamily="34" charset="0"/>
                <a:cs typeface="Calibri" panose="020F0502020204030204" pitchFamily="34" charset="0"/>
              </a:rPr>
              <a:t>of geodetic data with another geospatial information systems</a:t>
            </a:r>
          </a:p>
          <a:p>
            <a:pPr marL="342900" indent="-342900">
              <a:spcBef>
                <a:spcPts val="800"/>
              </a:spcBef>
              <a:buFont typeface="Arial" panose="020B0604020202020204" pitchFamily="34" charset="0"/>
              <a:buChar char="•"/>
            </a:pPr>
            <a:r>
              <a:rPr lang="en-GB" sz="1600" b="1" dirty="0">
                <a:latin typeface="Calibri" panose="020F0502020204030204" pitchFamily="34" charset="0"/>
                <a:ea typeface="Calibri" panose="020F0502020204030204" pitchFamily="34" charset="0"/>
                <a:cs typeface="Calibri" panose="020F0502020204030204" pitchFamily="34" charset="0"/>
              </a:rPr>
              <a:t>Seamless access </a:t>
            </a:r>
            <a:r>
              <a:rPr lang="en-GB" sz="1600" dirty="0">
                <a:latin typeface="Calibri" panose="020F0502020204030204" pitchFamily="34" charset="0"/>
                <a:ea typeface="Calibri" panose="020F0502020204030204" pitchFamily="34" charset="0"/>
                <a:cs typeface="Calibri" panose="020F0502020204030204" pitchFamily="34" charset="0"/>
              </a:rPr>
              <a:t>to geodetic products for users</a:t>
            </a:r>
            <a:endParaRPr lang="en-GB"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5" name="Picture 54">
            <a:extLst>
              <a:ext uri="{FF2B5EF4-FFF2-40B4-BE49-F238E27FC236}">
                <a16:creationId xmlns:a16="http://schemas.microsoft.com/office/drawing/2014/main" id="{BCD6620B-FF6A-D65A-0FF3-6F4C15827274}"/>
              </a:ext>
            </a:extLst>
          </p:cNvPr>
          <p:cNvPicPr>
            <a:picLocks noChangeAspect="1"/>
          </p:cNvPicPr>
          <p:nvPr/>
        </p:nvPicPr>
        <p:blipFill>
          <a:blip r:embed="rId4"/>
          <a:srcRect t="14358" r="23662" b="21975"/>
          <a:stretch/>
        </p:blipFill>
        <p:spPr>
          <a:xfrm>
            <a:off x="945223" y="882822"/>
            <a:ext cx="7715892" cy="3498745"/>
          </a:xfrm>
          <a:prstGeom prst="rect">
            <a:avLst/>
          </a:prstGeom>
        </p:spPr>
      </p:pic>
    </p:spTree>
    <p:extLst>
      <p:ext uri="{BB962C8B-B14F-4D97-AF65-F5344CB8AC3E}">
        <p14:creationId xmlns:p14="http://schemas.microsoft.com/office/powerpoint/2010/main" val="304037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609-3510-D856-7369-552B6F48EC66}"/>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A13CF0-6F8F-885C-3015-93007829C33E}"/>
              </a:ext>
            </a:extLst>
          </p:cNvPr>
          <p:cNvSpPr>
            <a:spLocks noGrp="1"/>
          </p:cNvSpPr>
          <p:nvPr>
            <p:ph type="ftr" sz="quarter" idx="11"/>
          </p:nvPr>
        </p:nvSpPr>
        <p:spPr/>
        <p:txBody>
          <a:bodyPr/>
          <a:lstStyle/>
          <a:p>
            <a:fld id="{47DF31F5-2E7D-4A97-961F-21FABE93410E}" type="slidenum">
              <a:rPr lang="de-DE" sz="1000" smtClean="0"/>
              <a:t>6</a:t>
            </a:fld>
            <a:endParaRPr lang="de-DE" sz="1000" dirty="0"/>
          </a:p>
        </p:txBody>
      </p:sp>
      <p:sp>
        <p:nvSpPr>
          <p:cNvPr id="5" name="Titel 1">
            <a:extLst>
              <a:ext uri="{FF2B5EF4-FFF2-40B4-BE49-F238E27FC236}">
                <a16:creationId xmlns:a16="http://schemas.microsoft.com/office/drawing/2014/main" id="{361D0B3D-4D4B-3C2B-4B77-32E28B4764BF}"/>
              </a:ext>
            </a:extLst>
          </p:cNvPr>
          <p:cNvSpPr>
            <a:spLocks noGrp="1"/>
          </p:cNvSpPr>
          <p:nvPr>
            <p:ph type="title"/>
          </p:nvPr>
        </p:nvSpPr>
        <p:spPr>
          <a:xfrm>
            <a:off x="838199" y="240149"/>
            <a:ext cx="10787743"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Our focus: Standardisation throughout a geodetic data lifecycle</a:t>
            </a:r>
            <a:r>
              <a:rPr lang="en-GB" sz="2800" b="1" i="0" baseline="30000" dirty="0">
                <a:effectLst/>
                <a:latin typeface="Calibri" panose="020F0502020204030204" pitchFamily="34" charset="0"/>
                <a:ea typeface="Calibri" panose="020F0502020204030204" pitchFamily="34" charset="0"/>
                <a:cs typeface="Calibri" panose="020F0502020204030204" pitchFamily="34" charset="0"/>
              </a:rPr>
              <a:t>1</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19E5F47-A22D-92F1-3A83-10F7CFE28E1A}"/>
              </a:ext>
            </a:extLst>
          </p:cNvPr>
          <p:cNvSpPr/>
          <p:nvPr/>
        </p:nvSpPr>
        <p:spPr>
          <a:xfrm>
            <a:off x="8961016" y="6003171"/>
            <a:ext cx="2879002" cy="8548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2DA3844-1841-34BF-DDD3-64F37CF5116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l="3090" t="1953"/>
          <a:stretch/>
        </p:blipFill>
        <p:spPr>
          <a:xfrm>
            <a:off x="7315200" y="1398472"/>
            <a:ext cx="4672289" cy="5375729"/>
          </a:xfrm>
          <a:prstGeom prst="rect">
            <a:avLst/>
          </a:prstGeom>
        </p:spPr>
      </p:pic>
      <p:sp>
        <p:nvSpPr>
          <p:cNvPr id="8" name="TextBox 7">
            <a:extLst>
              <a:ext uri="{FF2B5EF4-FFF2-40B4-BE49-F238E27FC236}">
                <a16:creationId xmlns:a16="http://schemas.microsoft.com/office/drawing/2014/main" id="{E1EAC99E-FDCB-542F-F032-9C7996CA3999}"/>
              </a:ext>
            </a:extLst>
          </p:cNvPr>
          <p:cNvSpPr txBox="1"/>
          <p:nvPr/>
        </p:nvSpPr>
        <p:spPr>
          <a:xfrm>
            <a:off x="838201" y="1556672"/>
            <a:ext cx="6202679" cy="4001095"/>
          </a:xfrm>
          <a:prstGeom prst="rect">
            <a:avLst/>
          </a:prstGeom>
          <a:noFill/>
        </p:spPr>
        <p:txBody>
          <a:bodyPr wrap="square">
            <a:spAutoFit/>
          </a:bodyPr>
          <a:lstStyle/>
          <a:p>
            <a:pPr marL="342900" indent="-342900" algn="l">
              <a:spcBef>
                <a:spcPts val="1200"/>
              </a:spcBef>
              <a:buFont typeface="Arial" panose="020B0604020202020204" pitchFamily="34" charset="0"/>
              <a:buChar char="•"/>
            </a:pPr>
            <a:r>
              <a:rPr lang="en-GB" sz="1700" b="1" i="0" u="none" strike="noStrike" baseline="0" dirty="0">
                <a:latin typeface="Calibri" panose="020F0502020204030204" pitchFamily="34" charset="0"/>
                <a:ea typeface="Calibri" panose="020F0502020204030204" pitchFamily="34" charset="0"/>
                <a:cs typeface="Calibri" panose="020F0502020204030204" pitchFamily="34" charset="0"/>
              </a:rPr>
              <a:t>COLLECT</a:t>
            </a:r>
            <a:r>
              <a:rPr lang="en-GB" sz="1700" dirty="0">
                <a:latin typeface="Calibri" panose="020F0502020204030204" pitchFamily="34" charset="0"/>
                <a:ea typeface="Calibri" panose="020F0502020204030204" pitchFamily="34" charset="0"/>
                <a:cs typeface="Calibri" panose="020F0502020204030204" pitchFamily="34" charset="0"/>
              </a:rPr>
              <a:t>: </a:t>
            </a:r>
            <a:r>
              <a:rPr lang="en-GB" sz="1700" b="0" i="0" u="none" strike="noStrike" baseline="0" dirty="0">
                <a:latin typeface="Calibri" panose="020F0502020204030204" pitchFamily="34" charset="0"/>
                <a:ea typeface="Calibri" panose="020F0502020204030204" pitchFamily="34" charset="0"/>
                <a:cs typeface="Calibri" panose="020F0502020204030204" pitchFamily="34" charset="0"/>
              </a:rPr>
              <a:t>data specifications</a:t>
            </a:r>
            <a:r>
              <a:rPr lang="en-GB" sz="1700" dirty="0">
                <a:latin typeface="Calibri" panose="020F0502020204030204" pitchFamily="34" charset="0"/>
                <a:ea typeface="Calibri" panose="020F0502020204030204" pitchFamily="34" charset="0"/>
                <a:cs typeface="Calibri" panose="020F0502020204030204" pitchFamily="34" charset="0"/>
              </a:rPr>
              <a:t> and </a:t>
            </a:r>
            <a:r>
              <a:rPr lang="en-GB" sz="1700" b="0" i="0" u="none" strike="noStrike" baseline="0" dirty="0">
                <a:latin typeface="Calibri" panose="020F0502020204030204" pitchFamily="34" charset="0"/>
                <a:ea typeface="Calibri" panose="020F0502020204030204" pitchFamily="34" charset="0"/>
                <a:cs typeface="Calibri" panose="020F0502020204030204" pitchFamily="34" charset="0"/>
              </a:rPr>
              <a:t>definitions, data and services metadata, data acquisition, data quality, data interchange</a:t>
            </a:r>
            <a:r>
              <a:rPr lang="en-GB" sz="1700" dirty="0">
                <a:latin typeface="Calibri" panose="020F0502020204030204" pitchFamily="34" charset="0"/>
                <a:ea typeface="Calibri" panose="020F0502020204030204" pitchFamily="34" charset="0"/>
                <a:cs typeface="Calibri" panose="020F0502020204030204" pitchFamily="34" charset="0"/>
              </a:rPr>
              <a:t> and formats</a:t>
            </a:r>
            <a:r>
              <a:rPr lang="en-GB" sz="1700" b="0" i="0" u="none" strike="noStrike" baseline="0" dirty="0">
                <a:latin typeface="Calibri" panose="020F0502020204030204" pitchFamily="34" charset="0"/>
                <a:ea typeface="Calibri" panose="020F0502020204030204" pitchFamily="34" charset="0"/>
                <a:cs typeface="Calibri" panose="020F0502020204030204" pitchFamily="34" charset="0"/>
              </a:rPr>
              <a:t>, etc.</a:t>
            </a:r>
          </a:p>
          <a:p>
            <a:pPr marL="342900" indent="-342900" algn="l">
              <a:spcBef>
                <a:spcPts val="1200"/>
              </a:spcBef>
              <a:buFont typeface="Arial" panose="020B0604020202020204" pitchFamily="34" charset="0"/>
              <a:buChar char="•"/>
            </a:pPr>
            <a:r>
              <a:rPr lang="en-GB" sz="1700" b="1" i="0" u="none" strike="noStrike" baseline="0" dirty="0">
                <a:latin typeface="Calibri" panose="020F0502020204030204" pitchFamily="34" charset="0"/>
                <a:ea typeface="Calibri" panose="020F0502020204030204" pitchFamily="34" charset="0"/>
                <a:cs typeface="Calibri" panose="020F0502020204030204" pitchFamily="34" charset="0"/>
              </a:rPr>
              <a:t>DISPOSE</a:t>
            </a:r>
            <a:r>
              <a:rPr lang="en-GB" sz="1700" dirty="0">
                <a:latin typeface="Calibri" panose="020F0502020204030204" pitchFamily="34" charset="0"/>
                <a:ea typeface="Calibri" panose="020F0502020204030204" pitchFamily="34" charset="0"/>
                <a:cs typeface="Calibri" panose="020F0502020204030204" pitchFamily="34" charset="0"/>
              </a:rPr>
              <a:t>: digital data preservation, data modification, data referencing, data encoding, etc.</a:t>
            </a:r>
          </a:p>
          <a:p>
            <a:pPr marL="342900" indent="-342900" algn="l">
              <a:spcBef>
                <a:spcPts val="1200"/>
              </a:spcBef>
              <a:buFont typeface="Arial" panose="020B0604020202020204" pitchFamily="34" charset="0"/>
              <a:buChar char="•"/>
            </a:pPr>
            <a:r>
              <a:rPr lang="en-GB" sz="1700" b="1" dirty="0">
                <a:latin typeface="Calibri" panose="020F0502020204030204" pitchFamily="34" charset="0"/>
                <a:ea typeface="Calibri" panose="020F0502020204030204" pitchFamily="34" charset="0"/>
                <a:cs typeface="Calibri" panose="020F0502020204030204" pitchFamily="34" charset="0"/>
              </a:rPr>
              <a:t>STORE</a:t>
            </a:r>
            <a:r>
              <a:rPr lang="en-GB" sz="1700" dirty="0">
                <a:latin typeface="Calibri" panose="020F0502020204030204" pitchFamily="34" charset="0"/>
                <a:ea typeface="Calibri" panose="020F0502020204030204" pitchFamily="34" charset="0"/>
                <a:cs typeface="Calibri" panose="020F0502020204030204" pitchFamily="34" charset="0"/>
              </a:rPr>
              <a:t>: data preservation, data archiving, etc.</a:t>
            </a:r>
          </a:p>
          <a:p>
            <a:pPr marL="342900" indent="-342900">
              <a:spcBef>
                <a:spcPts val="1200"/>
              </a:spcBef>
              <a:buFont typeface="Arial" panose="020B0604020202020204" pitchFamily="34" charset="0"/>
              <a:buChar char="•"/>
            </a:pPr>
            <a:r>
              <a:rPr lang="en-GB" sz="1700" b="1" dirty="0">
                <a:latin typeface="Calibri" panose="020F0502020204030204" pitchFamily="34" charset="0"/>
                <a:ea typeface="Calibri" panose="020F0502020204030204" pitchFamily="34" charset="0"/>
                <a:cs typeface="Calibri" panose="020F0502020204030204" pitchFamily="34" charset="0"/>
              </a:rPr>
              <a:t>ACCESS</a:t>
            </a:r>
            <a:r>
              <a:rPr lang="en-GB" sz="1700" dirty="0">
                <a:latin typeface="Calibri" panose="020F0502020204030204" pitchFamily="34" charset="0"/>
                <a:ea typeface="Calibri" panose="020F0502020204030204" pitchFamily="34" charset="0"/>
                <a:cs typeface="Calibri" panose="020F0502020204030204" pitchFamily="34" charset="0"/>
              </a:rPr>
              <a:t>: data encoding, data processing, data analytics methods, data referencing, grid systems, </a:t>
            </a:r>
            <a:r>
              <a:rPr lang="en-GB" sz="1700" b="0" i="0" u="none" strike="noStrike" baseline="0" dirty="0">
                <a:latin typeface="Calibri" panose="020F0502020204030204" pitchFamily="34" charset="0"/>
                <a:ea typeface="Calibri" panose="020F0502020204030204" pitchFamily="34" charset="0"/>
                <a:cs typeface="Calibri" panose="020F0502020204030204" pitchFamily="34" charset="0"/>
              </a:rPr>
              <a:t>technology standards, etc.</a:t>
            </a:r>
            <a:endParaRPr lang="en-GB" sz="17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buFont typeface="Arial" panose="020B0604020202020204" pitchFamily="34" charset="0"/>
              <a:buChar char="•"/>
            </a:pPr>
            <a:r>
              <a:rPr lang="en-GB" sz="1700" b="1" dirty="0">
                <a:latin typeface="Calibri" panose="020F0502020204030204" pitchFamily="34" charset="0"/>
                <a:ea typeface="Calibri" panose="020F0502020204030204" pitchFamily="34" charset="0"/>
                <a:cs typeface="Calibri" panose="020F0502020204030204" pitchFamily="34" charset="0"/>
              </a:rPr>
              <a:t>DISTRIBUTION</a:t>
            </a:r>
            <a:r>
              <a:rPr lang="en-GB" sz="1700" dirty="0">
                <a:latin typeface="Calibri" panose="020F0502020204030204" pitchFamily="34" charset="0"/>
                <a:ea typeface="Calibri" panose="020F0502020204030204" pitchFamily="34" charset="0"/>
                <a:cs typeface="Calibri" panose="020F0502020204030204" pitchFamily="34" charset="0"/>
              </a:rPr>
              <a:t>: data cataloguing, sharing </a:t>
            </a:r>
            <a:r>
              <a:rPr lang="en-GB" sz="1700" b="0" i="0" u="none" strike="noStrike" baseline="0" dirty="0">
                <a:latin typeface="Calibri" panose="020F0502020204030204" pitchFamily="34" charset="0"/>
                <a:ea typeface="Calibri" panose="020F0502020204030204" pitchFamily="34" charset="0"/>
                <a:cs typeface="Calibri" panose="020F0502020204030204" pitchFamily="34" charset="0"/>
              </a:rPr>
              <a:t>data and metadata, geodetic registers, data naming conventions, data product specification, technology standards, data visualisation, etc.</a:t>
            </a:r>
            <a:endParaRPr lang="en-GB" sz="1700" dirty="0">
              <a:latin typeface="Calibri" panose="020F0502020204030204" pitchFamily="34" charset="0"/>
              <a:ea typeface="Calibri" panose="020F0502020204030204" pitchFamily="34" charset="0"/>
              <a:cs typeface="Calibri" panose="020F0502020204030204" pitchFamily="34" charset="0"/>
            </a:endParaRPr>
          </a:p>
          <a:p>
            <a:pPr marL="342900" indent="-342900" algn="l">
              <a:spcBef>
                <a:spcPts val="1200"/>
              </a:spcBef>
              <a:buFont typeface="Arial" panose="020B0604020202020204" pitchFamily="34" charset="0"/>
              <a:buChar char="•"/>
            </a:pPr>
            <a:endParaRPr lang="en-GB" sz="17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A9DBCBFC-7602-229B-7769-6993207872A9}"/>
              </a:ext>
            </a:extLst>
          </p:cNvPr>
          <p:cNvSpPr/>
          <p:nvPr/>
        </p:nvSpPr>
        <p:spPr>
          <a:xfrm rot="1973360">
            <a:off x="9437776" y="756032"/>
            <a:ext cx="2650131" cy="1043303"/>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Focus of                    2.3 presentations</a:t>
            </a:r>
          </a:p>
        </p:txBody>
      </p:sp>
      <p:sp>
        <p:nvSpPr>
          <p:cNvPr id="3" name="Rectangle 2">
            <a:extLst>
              <a:ext uri="{FF2B5EF4-FFF2-40B4-BE49-F238E27FC236}">
                <a16:creationId xmlns:a16="http://schemas.microsoft.com/office/drawing/2014/main" id="{D1E65194-E99E-7BAC-5C4A-91806D27D882}"/>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926EBA6-FCB0-91C9-3DF5-D3406BE144BE}"/>
              </a:ext>
            </a:extLst>
          </p:cNvPr>
          <p:cNvSpPr txBox="1"/>
          <p:nvPr/>
        </p:nvSpPr>
        <p:spPr>
          <a:xfrm>
            <a:off x="865698" y="5729989"/>
            <a:ext cx="6393843" cy="656590"/>
          </a:xfrm>
          <a:prstGeom prst="rect">
            <a:avLst/>
          </a:prstGeom>
          <a:noFill/>
        </p:spPr>
        <p:txBody>
          <a:bodyPr wrap="square">
            <a:spAutoFit/>
          </a:bodyPr>
          <a:lstStyle/>
          <a:p>
            <a:pPr marL="228600" indent="-228600">
              <a:spcBef>
                <a:spcPts val="200"/>
              </a:spcBef>
              <a:buFontTx/>
              <a:buAutoNum type="arabicPeriod"/>
            </a:pPr>
            <a:r>
              <a:rPr lang="en-GB" sz="700" dirty="0">
                <a:solidFill>
                  <a:schemeClr val="accent3">
                    <a:lumMod val="75000"/>
                  </a:schemeClr>
                </a:solidFill>
                <a:effectLst/>
                <a:latin typeface="Arial" panose="020B0604020202020204" pitchFamily="34" charset="0"/>
                <a:cs typeface="Arial" panose="020B0604020202020204" pitchFamily="34" charset="0"/>
              </a:rPr>
              <a:t>Lifecycle is a “sequence of events that mark the development and use of a resource”. Source: International Organization for Standardization. ”ISO 5127:2017(</a:t>
            </a:r>
            <a:r>
              <a:rPr lang="en-GB" sz="700" dirty="0" err="1">
                <a:solidFill>
                  <a:schemeClr val="accent3">
                    <a:lumMod val="75000"/>
                  </a:schemeClr>
                </a:solidFill>
                <a:effectLst/>
                <a:latin typeface="Arial" panose="020B0604020202020204" pitchFamily="34" charset="0"/>
                <a:cs typeface="Arial" panose="020B0604020202020204" pitchFamily="34" charset="0"/>
              </a:rPr>
              <a:t>en</a:t>
            </a:r>
            <a:r>
              <a:rPr lang="en-GB" sz="700" dirty="0">
                <a:solidFill>
                  <a:schemeClr val="accent3">
                    <a:lumMod val="75000"/>
                  </a:schemeClr>
                </a:solidFill>
                <a:effectLst/>
                <a:latin typeface="Arial" panose="020B0604020202020204" pitchFamily="34" charset="0"/>
                <a:cs typeface="Arial" panose="020B0604020202020204" pitchFamily="34" charset="0"/>
              </a:rPr>
              <a:t>) Information and Documentation – Foundation and Vocabulary”. 2nd ed., https://www.iso.org/obp/ui/en/#iso:std:iso:5127:ed-2:v1:en. </a:t>
            </a:r>
            <a:r>
              <a:rPr lang="en-GB" sz="700" b="0" i="0" dirty="0">
                <a:solidFill>
                  <a:schemeClr val="accent3">
                    <a:lumMod val="75000"/>
                  </a:schemeClr>
                </a:solidFill>
                <a:effectLst/>
                <a:latin typeface="Arial" panose="020B0604020202020204" pitchFamily="34" charset="0"/>
                <a:cs typeface="Arial" panose="020B0604020202020204" pitchFamily="34" charset="0"/>
              </a:rPr>
              <a:t>Accessed 20 January 2025.</a:t>
            </a:r>
            <a:endParaRPr lang="en-GB" sz="700" dirty="0">
              <a:solidFill>
                <a:schemeClr val="accent3">
                  <a:lumMod val="75000"/>
                </a:schemeClr>
              </a:solidFill>
              <a:effectLst/>
              <a:latin typeface="Arial" panose="020B0604020202020204" pitchFamily="34" charset="0"/>
              <a:cs typeface="Arial" panose="020B0604020202020204" pitchFamily="34" charset="0"/>
            </a:endParaRPr>
          </a:p>
          <a:p>
            <a:pPr marL="228600" indent="-228600">
              <a:spcBef>
                <a:spcPts val="200"/>
              </a:spcBef>
              <a:buFontTx/>
              <a:buAutoNum type="arabicPeriod"/>
            </a:pPr>
            <a:r>
              <a:rPr lang="en-GB" sz="700" dirty="0">
                <a:solidFill>
                  <a:schemeClr val="accent3">
                    <a:lumMod val="75000"/>
                  </a:schemeClr>
                </a:solidFill>
                <a:effectLst/>
                <a:latin typeface="Arial" panose="020B0604020202020204" pitchFamily="34" charset="0"/>
                <a:cs typeface="Arial" panose="020B0604020202020204" pitchFamily="34" charset="0"/>
              </a:rPr>
              <a:t>The data lifecycle schematic is adopted from: United Nations Committee of Experts on Global Geospatial Information Management. “Guide to the Role of Standards in Geospatial Information Management”. Unite</a:t>
            </a:r>
            <a:r>
              <a:rPr lang="en-GB" sz="700" dirty="0">
                <a:solidFill>
                  <a:schemeClr val="accent3">
                    <a:lumMod val="75000"/>
                  </a:schemeClr>
                </a:solidFill>
                <a:latin typeface="Arial" panose="020B0604020202020204" pitchFamily="34" charset="0"/>
                <a:cs typeface="Arial" panose="020B0604020202020204" pitchFamily="34" charset="0"/>
              </a:rPr>
              <a:t>d </a:t>
            </a:r>
            <a:r>
              <a:rPr lang="en-GB" sz="700" dirty="0">
                <a:solidFill>
                  <a:schemeClr val="accent3">
                    <a:lumMod val="75000"/>
                  </a:schemeClr>
                </a:solidFill>
                <a:effectLst/>
                <a:latin typeface="Arial" panose="020B0604020202020204" pitchFamily="34" charset="0"/>
                <a:cs typeface="Arial" panose="020B0604020202020204" pitchFamily="34" charset="0"/>
              </a:rPr>
              <a:t>Nations,</a:t>
            </a:r>
            <a:r>
              <a:rPr lang="en-GB" sz="700" dirty="0">
                <a:solidFill>
                  <a:schemeClr val="accent3">
                    <a:lumMod val="75000"/>
                  </a:schemeClr>
                </a:solidFill>
                <a:latin typeface="Arial" panose="020B0604020202020204" pitchFamily="34" charset="0"/>
                <a:cs typeface="Arial" panose="020B0604020202020204" pitchFamily="34" charset="0"/>
              </a:rPr>
              <a:t> </a:t>
            </a:r>
            <a:r>
              <a:rPr lang="en-GB" sz="700" dirty="0">
                <a:solidFill>
                  <a:schemeClr val="accent3">
                    <a:lumMod val="75000"/>
                  </a:schemeClr>
                </a:solidFill>
                <a:effectLst/>
                <a:latin typeface="Arial" panose="020B0604020202020204" pitchFamily="34" charset="0"/>
                <a:cs typeface="Arial" panose="020B0604020202020204" pitchFamily="34" charset="0"/>
              </a:rPr>
              <a:t>https://standards.unggim.ogc.org/unggim_guide.pdf. Accessed 17 January 2025.</a:t>
            </a:r>
            <a:endParaRPr kumimoji="0" lang="en-US" altLang="en-US" sz="700" u="none" strike="noStrike" cap="none" normalizeH="0" baseline="0" dirty="0">
              <a:ln>
                <a:noFill/>
              </a:ln>
              <a:solidFill>
                <a:schemeClr val="accent3">
                  <a:lumMod val="7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6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3C29C-C7BF-7C3E-20F6-1A7B4715332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BC9E59C-F6DB-1383-1BA5-76A540B597B2}"/>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2EA70F8A-C797-9FCF-6655-951092289FD7}"/>
              </a:ext>
            </a:extLst>
          </p:cNvPr>
          <p:cNvSpPr/>
          <p:nvPr/>
        </p:nvSpPr>
        <p:spPr>
          <a:xfrm>
            <a:off x="280142" y="5980172"/>
            <a:ext cx="2377713" cy="7413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BEBBD80-0BB9-5AE9-EEB3-29E72DF905A0}"/>
              </a:ext>
            </a:extLst>
          </p:cNvPr>
          <p:cNvSpPr txBox="1"/>
          <p:nvPr/>
        </p:nvSpPr>
        <p:spPr>
          <a:xfrm>
            <a:off x="845819" y="1373038"/>
            <a:ext cx="7633532" cy="4747453"/>
          </a:xfrm>
          <a:prstGeom prst="rect">
            <a:avLst/>
          </a:prstGeom>
          <a:noFill/>
        </p:spPr>
        <p:txBody>
          <a:bodyPr wrap="square">
            <a:spAutoFit/>
          </a:bodyPr>
          <a:lstStyle/>
          <a:p>
            <a:pPr marL="342900" indent="-342900">
              <a:spcBef>
                <a:spcPts val="1500"/>
              </a:spcBef>
              <a:spcAft>
                <a:spcPts val="600"/>
              </a:spcAft>
              <a:buSzPct val="120000"/>
              <a:buFont typeface="Arial" panose="020B0604020202020204" pitchFamily="34" charset="0"/>
              <a:buChar char="•"/>
            </a:pPr>
            <a:r>
              <a:rPr lang="en-GB" b="1" dirty="0">
                <a:effectLst/>
                <a:latin typeface="Calibri" panose="020F0502020204030204" pitchFamily="34" charset="0"/>
                <a:ea typeface="Calibri" panose="020F0502020204030204" pitchFamily="34" charset="0"/>
                <a:cs typeface="Calibri" panose="020F0502020204030204" pitchFamily="34" charset="0"/>
              </a:rPr>
              <a:t>International Organization for Standardization</a:t>
            </a:r>
            <a:r>
              <a:rPr lang="en-GB" dirty="0">
                <a:effectLst/>
                <a:latin typeface="Calibri" panose="020F0502020204030204" pitchFamily="34" charset="0"/>
                <a:ea typeface="Calibri" panose="020F0502020204030204" pitchFamily="34" charset="0"/>
                <a:cs typeface="Calibri" panose="020F0502020204030204" pitchFamily="34" charset="0"/>
              </a:rPr>
              <a:t> (ISO), </a:t>
            </a:r>
            <a:r>
              <a:rPr lang="en-GB"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https://www.iso.org</a:t>
            </a:r>
            <a:endParaRPr lang="en-GB" baseline="300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500"/>
              </a:spcBef>
              <a:spcAft>
                <a:spcPts val="600"/>
              </a:spcAft>
              <a:buSzPct val="120000"/>
              <a:buFont typeface="Arial" panose="020B0604020202020204" pitchFamily="34" charset="0"/>
              <a:buChar char="•"/>
            </a:pPr>
            <a:r>
              <a:rPr lang="en-GB" b="1" dirty="0">
                <a:effectLst/>
                <a:latin typeface="Calibri" panose="020F0502020204030204" pitchFamily="34" charset="0"/>
                <a:ea typeface="Calibri" panose="020F0502020204030204" pitchFamily="34" charset="0"/>
                <a:cs typeface="Calibri" panose="020F0502020204030204" pitchFamily="34" charset="0"/>
              </a:rPr>
              <a:t>Open Geospatial Consortium </a:t>
            </a:r>
            <a:r>
              <a:rPr lang="en-GB" dirty="0">
                <a:effectLst/>
                <a:latin typeface="Calibri" panose="020F0502020204030204" pitchFamily="34" charset="0"/>
                <a:ea typeface="Calibri" panose="020F0502020204030204" pitchFamily="34" charset="0"/>
                <a:cs typeface="Calibri" panose="020F0502020204030204" pitchFamily="34" charset="0"/>
              </a:rPr>
              <a:t>(OGC), </a:t>
            </a:r>
            <a:r>
              <a:rPr lang="en-GB"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https://www.ogc.org</a:t>
            </a:r>
            <a:endParaRPr lang="en-GB" baseline="300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500"/>
              </a:spcBef>
              <a:spcAft>
                <a:spcPts val="600"/>
              </a:spcAft>
              <a:buSzPct val="120000"/>
              <a:buFont typeface="Arial" panose="020B0604020202020204" pitchFamily="34" charset="0"/>
              <a:buChar char="•"/>
            </a:pPr>
            <a:r>
              <a:rPr lang="en-GB" b="1" strike="noStrike" baseline="0" dirty="0">
                <a:latin typeface="Calibri" panose="020F0502020204030204" pitchFamily="34" charset="0"/>
                <a:ea typeface="Calibri" panose="020F0502020204030204" pitchFamily="34" charset="0"/>
                <a:cs typeface="Calibri" panose="020F0502020204030204" pitchFamily="34" charset="0"/>
              </a:rPr>
              <a:t>International Hydrographic Organization</a:t>
            </a:r>
            <a:r>
              <a:rPr lang="en-GB" strike="noStrike" baseline="0" dirty="0">
                <a:latin typeface="Calibri" panose="020F0502020204030204" pitchFamily="34" charset="0"/>
                <a:ea typeface="Calibri" panose="020F0502020204030204" pitchFamily="34" charset="0"/>
                <a:cs typeface="Calibri" panose="020F0502020204030204" pitchFamily="34" charset="0"/>
              </a:rPr>
              <a:t> (IHO), </a:t>
            </a:r>
            <a:r>
              <a:rPr lang="en-GB" strike="noStrike" baseline="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https://iho.int</a:t>
            </a:r>
            <a:endParaRPr lang="en-GB" strike="noStrike" baseline="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500"/>
              </a:spcBef>
              <a:spcAft>
                <a:spcPts val="600"/>
              </a:spcAft>
              <a:buSzPct val="120000"/>
              <a:buFont typeface="Arial" panose="020B0604020202020204" pitchFamily="34" charset="0"/>
              <a:buChar char="•"/>
            </a:pPr>
            <a:r>
              <a:rPr lang="en-GB" b="1" strike="noStrike" baseline="0" dirty="0">
                <a:latin typeface="Calibri" panose="020F0502020204030204" pitchFamily="34" charset="0"/>
                <a:ea typeface="Calibri" panose="020F0502020204030204" pitchFamily="34" charset="0"/>
                <a:cs typeface="Calibri" panose="020F0502020204030204" pitchFamily="34" charset="0"/>
              </a:rPr>
              <a:t>World Wide Web Consortium </a:t>
            </a:r>
            <a:r>
              <a:rPr lang="en-GB" strike="noStrike" baseline="0" dirty="0">
                <a:latin typeface="Calibri" panose="020F0502020204030204" pitchFamily="34" charset="0"/>
                <a:ea typeface="Calibri" panose="020F0502020204030204" pitchFamily="34" charset="0"/>
                <a:cs typeface="Calibri" panose="020F0502020204030204" pitchFamily="34" charset="0"/>
              </a:rPr>
              <a:t>(W3C), </a:t>
            </a:r>
            <a:r>
              <a:rPr lang="en-GB" dirty="0">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https://www.w3.org</a:t>
            </a:r>
            <a:endParaRPr lang="en-GB" strike="noStrike" baseline="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500"/>
              </a:spcBef>
              <a:spcAft>
                <a:spcPts val="600"/>
              </a:spcAft>
              <a:buSzPct val="120000"/>
              <a:buFont typeface="Arial" panose="020B0604020202020204" pitchFamily="34" charset="0"/>
              <a:buChar char="•"/>
            </a:pPr>
            <a:r>
              <a:rPr lang="en-GB" b="1" strike="noStrike" baseline="0" dirty="0">
                <a:latin typeface="Calibri" panose="020F0502020204030204" pitchFamily="34" charset="0"/>
                <a:ea typeface="Calibri" panose="020F0502020204030204" pitchFamily="34" charset="0"/>
                <a:cs typeface="Calibri" panose="020F0502020204030204" pitchFamily="34" charset="0"/>
              </a:rPr>
              <a:t>Internet Engineering Task Force </a:t>
            </a:r>
            <a:r>
              <a:rPr lang="en-GB" strike="noStrike" baseline="0" dirty="0">
                <a:latin typeface="Calibri" panose="020F0502020204030204" pitchFamily="34" charset="0"/>
                <a:ea typeface="Calibri" panose="020F0502020204030204" pitchFamily="34" charset="0"/>
                <a:cs typeface="Calibri" panose="020F0502020204030204" pitchFamily="34" charset="0"/>
              </a:rPr>
              <a:t>(IETF), </a:t>
            </a:r>
            <a:r>
              <a:rPr lang="en-GB" dirty="0">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https://www.ietf.org</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500"/>
              </a:spcBef>
              <a:spcAft>
                <a:spcPts val="600"/>
              </a:spcAft>
              <a:buSzPct val="120000"/>
              <a:buFont typeface="Arial" panose="020B0604020202020204" pitchFamily="34" charset="0"/>
              <a:buChar char="•"/>
            </a:pPr>
            <a:r>
              <a:rPr lang="en-GB" b="1" dirty="0">
                <a:effectLst/>
                <a:latin typeface="Calibri" panose="020F0502020204030204" pitchFamily="34" charset="0"/>
                <a:ea typeface="Calibri" panose="020F0502020204030204" pitchFamily="34" charset="0"/>
                <a:cs typeface="Calibri" panose="020F0502020204030204" pitchFamily="34" charset="0"/>
              </a:rPr>
              <a:t>American Society for Photogrammetry and Remote Sensing </a:t>
            </a:r>
            <a:r>
              <a:rPr lang="en-GB" dirty="0">
                <a:effectLst/>
                <a:latin typeface="Calibri" panose="020F0502020204030204" pitchFamily="34" charset="0"/>
                <a:ea typeface="Calibri" panose="020F0502020204030204" pitchFamily="34" charset="0"/>
                <a:cs typeface="Calibri" panose="020F0502020204030204" pitchFamily="34" charset="0"/>
              </a:rPr>
              <a:t>(ASPRS), </a:t>
            </a:r>
            <a:r>
              <a:rPr lang="en-GB" dirty="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https://www.asprs.org</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500"/>
              </a:spcBef>
              <a:spcAft>
                <a:spcPts val="600"/>
              </a:spcAft>
              <a:buSzPct val="120000"/>
              <a:buFont typeface="Arial" panose="020B0604020202020204" pitchFamily="34" charset="0"/>
              <a:buChar char="•"/>
            </a:pPr>
            <a:r>
              <a:rPr lang="en-GB" b="1" dirty="0">
                <a:effectLst/>
                <a:latin typeface="Calibri" panose="020F0502020204030204" pitchFamily="34" charset="0"/>
                <a:ea typeface="Calibri" panose="020F0502020204030204" pitchFamily="34" charset="0"/>
                <a:cs typeface="Calibri" panose="020F0502020204030204" pitchFamily="34" charset="0"/>
              </a:rPr>
              <a:t>Geoscience and Remote Sensing Society (GRSS) of the I</a:t>
            </a:r>
            <a:r>
              <a:rPr lang="en-GB" b="1" strike="noStrike" baseline="0" dirty="0">
                <a:latin typeface="Calibri" panose="020F0502020204030204" pitchFamily="34" charset="0"/>
                <a:ea typeface="Calibri" panose="020F0502020204030204" pitchFamily="34" charset="0"/>
                <a:cs typeface="Calibri" panose="020F0502020204030204" pitchFamily="34" charset="0"/>
              </a:rPr>
              <a:t>nstitute of Electrical and Electronic Engineers </a:t>
            </a:r>
            <a:r>
              <a:rPr lang="en-GB" strike="noStrike" baseline="0" dirty="0">
                <a:latin typeface="Calibri" panose="020F0502020204030204" pitchFamily="34" charset="0"/>
                <a:ea typeface="Calibri" panose="020F0502020204030204" pitchFamily="34" charset="0"/>
                <a:cs typeface="Calibri" panose="020F0502020204030204" pitchFamily="34" charset="0"/>
              </a:rPr>
              <a:t>(IEEE)</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https://www.grss-ieee.org</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500"/>
              </a:spcBef>
              <a:spcAft>
                <a:spcPts val="600"/>
              </a:spcAft>
              <a:buSzPct val="120000"/>
              <a:buFont typeface="Arial" panose="020B0604020202020204" pitchFamily="34" charset="0"/>
              <a:buChar char="•"/>
            </a:pPr>
            <a:r>
              <a:rPr lang="en-GB" b="1" strike="noStrike" baseline="0" dirty="0">
                <a:latin typeface="Calibri" panose="020F0502020204030204" pitchFamily="34" charset="0"/>
                <a:ea typeface="Calibri" panose="020F0502020204030204" pitchFamily="34" charset="0"/>
                <a:cs typeface="Calibri" panose="020F0502020204030204" pitchFamily="34" charset="0"/>
              </a:rPr>
              <a:t>. . .</a:t>
            </a:r>
            <a:endParaRPr lang="en-GB"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10888133-96E0-7648-9497-68EA12E9770E}"/>
              </a:ext>
            </a:extLst>
          </p:cNvPr>
          <p:cNvSpPr>
            <a:spLocks noGrp="1"/>
          </p:cNvSpPr>
          <p:nvPr>
            <p:ph type="title"/>
          </p:nvPr>
        </p:nvSpPr>
        <p:spPr>
          <a:xfrm>
            <a:off x="845818" y="206525"/>
            <a:ext cx="10774680" cy="1325563"/>
          </a:xfrm>
        </p:spPr>
        <p:txBody>
          <a:bodyPr>
            <a:normAutofit/>
          </a:bodyPr>
          <a:lstStyle/>
          <a:p>
            <a:r>
              <a:rPr lang="en-GB" sz="2800" dirty="0">
                <a:latin typeface="Arial" panose="020B0604020202020204" pitchFamily="34" charset="0"/>
              </a:rPr>
              <a:t>Standards for geospatial information</a:t>
            </a:r>
            <a:endParaRPr lang="de-DE" sz="2800" dirty="0">
              <a:latin typeface="Arial" panose="020B0604020202020204" pitchFamily="34" charset="0"/>
            </a:endParaRPr>
          </a:p>
        </p:txBody>
      </p:sp>
      <p:sp>
        <p:nvSpPr>
          <p:cNvPr id="6" name="Footer Placeholder 5">
            <a:extLst>
              <a:ext uri="{FF2B5EF4-FFF2-40B4-BE49-F238E27FC236}">
                <a16:creationId xmlns:a16="http://schemas.microsoft.com/office/drawing/2014/main" id="{9EA9B880-7957-01C3-D7B0-0808E0D2B4DC}"/>
              </a:ext>
            </a:extLst>
          </p:cNvPr>
          <p:cNvSpPr>
            <a:spLocks noGrp="1"/>
          </p:cNvSpPr>
          <p:nvPr>
            <p:ph type="ftr" sz="quarter" idx="11"/>
          </p:nvPr>
        </p:nvSpPr>
        <p:spPr/>
        <p:txBody>
          <a:bodyPr/>
          <a:lstStyle/>
          <a:p>
            <a:fld id="{47DF31F5-2E7D-4A97-961F-21FABE93410E}" type="slidenum">
              <a:rPr lang="de-DE" sz="1000" smtClean="0"/>
              <a:t>7</a:t>
            </a:fld>
            <a:endParaRPr lang="de-DE" sz="1000" dirty="0"/>
          </a:p>
        </p:txBody>
      </p:sp>
      <p:pic>
        <p:nvPicPr>
          <p:cNvPr id="14" name="Picture 4" descr="OGC® Standards and Supporting Documents | OGC">
            <a:extLst>
              <a:ext uri="{FF2B5EF4-FFF2-40B4-BE49-F238E27FC236}">
                <a16:creationId xmlns:a16="http://schemas.microsoft.com/office/drawing/2014/main" id="{BF7CDD69-4D9F-2338-116E-05DEF67ED0A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7997" y="1745642"/>
            <a:ext cx="1692260" cy="8536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E010BF0-3974-53FF-BD7E-06544924B7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8985" y="2520087"/>
            <a:ext cx="2378038" cy="793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black logo&#10;&#10;AI-generated content may be incorrect.">
            <a:extLst>
              <a:ext uri="{FF2B5EF4-FFF2-40B4-BE49-F238E27FC236}">
                <a16:creationId xmlns:a16="http://schemas.microsoft.com/office/drawing/2014/main" id="{EFB2316A-7A1F-E28E-4B92-DA272F8F11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53400" y="3173830"/>
            <a:ext cx="1145439" cy="549811"/>
          </a:xfrm>
          <a:prstGeom prst="rect">
            <a:avLst/>
          </a:prstGeom>
        </p:spPr>
      </p:pic>
      <p:pic>
        <p:nvPicPr>
          <p:cNvPr id="15" name="Picture 14" descr="A logo with white and grey squares&#10;&#10;AI-generated content may be incorrect.">
            <a:extLst>
              <a:ext uri="{FF2B5EF4-FFF2-40B4-BE49-F238E27FC236}">
                <a16:creationId xmlns:a16="http://schemas.microsoft.com/office/drawing/2014/main" id="{443AE1E9-3E6A-4968-27BF-8591406A58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32517" y="3534825"/>
            <a:ext cx="1145438" cy="627264"/>
          </a:xfrm>
          <a:prstGeom prst="rect">
            <a:avLst/>
          </a:prstGeom>
        </p:spPr>
      </p:pic>
      <p:pic>
        <p:nvPicPr>
          <p:cNvPr id="17" name="Picture 16" descr="A red sign with white text&#10;&#10;AI-generated content may be incorrect.">
            <a:extLst>
              <a:ext uri="{FF2B5EF4-FFF2-40B4-BE49-F238E27FC236}">
                <a16:creationId xmlns:a16="http://schemas.microsoft.com/office/drawing/2014/main" id="{6FE78030-7565-059F-712B-9D87B0612D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89080" y="1419920"/>
            <a:ext cx="874718" cy="758560"/>
          </a:xfrm>
          <a:prstGeom prst="rect">
            <a:avLst/>
          </a:prstGeom>
        </p:spPr>
      </p:pic>
      <p:pic>
        <p:nvPicPr>
          <p:cNvPr id="19" name="Picture 18" descr="A black background with blue text&#10;&#10;AI-generated content may be incorrect.">
            <a:extLst>
              <a:ext uri="{FF2B5EF4-FFF2-40B4-BE49-F238E27FC236}">
                <a16:creationId xmlns:a16="http://schemas.microsoft.com/office/drawing/2014/main" id="{B3A3DF45-B066-C1BE-6DE0-AA164BC2367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911355" y="4223629"/>
            <a:ext cx="2709143" cy="758560"/>
          </a:xfrm>
          <a:prstGeom prst="rect">
            <a:avLst/>
          </a:prstGeom>
        </p:spPr>
      </p:pic>
      <p:sp>
        <p:nvSpPr>
          <p:cNvPr id="23" name="Rectangle 22">
            <a:extLst>
              <a:ext uri="{FF2B5EF4-FFF2-40B4-BE49-F238E27FC236}">
                <a16:creationId xmlns:a16="http://schemas.microsoft.com/office/drawing/2014/main" id="{75F4BDF9-0A4F-49B1-4C19-10F934029622}"/>
              </a:ext>
            </a:extLst>
          </p:cNvPr>
          <p:cNvSpPr/>
          <p:nvPr/>
        </p:nvSpPr>
        <p:spPr>
          <a:xfrm>
            <a:off x="9534145" y="5890437"/>
            <a:ext cx="2377713" cy="858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blue and white logo&#10;&#10;AI-generated content may be incorrect.">
            <a:extLst>
              <a:ext uri="{FF2B5EF4-FFF2-40B4-BE49-F238E27FC236}">
                <a16:creationId xmlns:a16="http://schemas.microsoft.com/office/drawing/2014/main" id="{E2D4870F-F3D4-14E1-9801-B63066FE14F3}"/>
              </a:ext>
            </a:extLst>
          </p:cNvPr>
          <p:cNvPicPr>
            <a:picLocks noChangeAspect="1"/>
          </p:cNvPicPr>
          <p:nvPr/>
        </p:nvPicPr>
        <p:blipFill>
          <a:blip r:embed="rId16">
            <a:extLst>
              <a:ext uri="{28A0092B-C50C-407E-A947-70E740481C1C}">
                <a14:useLocalDpi xmlns:a14="http://schemas.microsoft.com/office/drawing/2010/main" val="0"/>
              </a:ext>
            </a:extLst>
          </a:blip>
          <a:srcRect t="13571" r="5427" b="14813"/>
          <a:stretch/>
        </p:blipFill>
        <p:spPr>
          <a:xfrm>
            <a:off x="10455106" y="4772609"/>
            <a:ext cx="1297171" cy="982280"/>
          </a:xfrm>
          <a:prstGeom prst="rect">
            <a:avLst/>
          </a:prstGeom>
        </p:spPr>
      </p:pic>
      <p:sp>
        <p:nvSpPr>
          <p:cNvPr id="25" name="TextBox 24">
            <a:extLst>
              <a:ext uri="{FF2B5EF4-FFF2-40B4-BE49-F238E27FC236}">
                <a16:creationId xmlns:a16="http://schemas.microsoft.com/office/drawing/2014/main" id="{F06431CC-F259-1342-AEDB-03DE7331E1A2}"/>
              </a:ext>
            </a:extLst>
          </p:cNvPr>
          <p:cNvSpPr txBox="1"/>
          <p:nvPr/>
        </p:nvSpPr>
        <p:spPr>
          <a:xfrm>
            <a:off x="1282700" y="6388726"/>
            <a:ext cx="11141206" cy="184666"/>
          </a:xfrm>
          <a:prstGeom prst="rect">
            <a:avLst/>
          </a:prstGeom>
          <a:noFill/>
        </p:spPr>
        <p:txBody>
          <a:bodyPr wrap="square">
            <a:spAutoFit/>
          </a:bodyPr>
          <a:lstStyle/>
          <a:p>
            <a:pPr>
              <a:spcBef>
                <a:spcPts val="200"/>
              </a:spcBef>
            </a:pPr>
            <a:r>
              <a:rPr lang="en-GB" sz="600" dirty="0">
                <a:solidFill>
                  <a:schemeClr val="accent3">
                    <a:lumMod val="75000"/>
                  </a:schemeClr>
                </a:solidFill>
                <a:effectLst/>
                <a:latin typeface="Arial" panose="020B0604020202020204" pitchFamily="34" charset="0"/>
                <a:cs typeface="Arial" panose="020B0604020202020204" pitchFamily="34" charset="0"/>
              </a:rPr>
              <a:t>Source: United Nations Committee of Experts on Global Geospatial Information Management. “Guide to the Role of Standards in Geospatial Information Management”. Unite</a:t>
            </a:r>
            <a:r>
              <a:rPr lang="en-GB" sz="600" dirty="0">
                <a:solidFill>
                  <a:schemeClr val="accent3">
                    <a:lumMod val="75000"/>
                  </a:schemeClr>
                </a:solidFill>
                <a:latin typeface="Arial" panose="020B0604020202020204" pitchFamily="34" charset="0"/>
                <a:cs typeface="Arial" panose="020B0604020202020204" pitchFamily="34" charset="0"/>
              </a:rPr>
              <a:t>d </a:t>
            </a:r>
            <a:r>
              <a:rPr lang="en-GB" sz="600" dirty="0">
                <a:solidFill>
                  <a:schemeClr val="accent3">
                    <a:lumMod val="75000"/>
                  </a:schemeClr>
                </a:solidFill>
                <a:effectLst/>
                <a:latin typeface="Arial" panose="020B0604020202020204" pitchFamily="34" charset="0"/>
                <a:cs typeface="Arial" panose="020B0604020202020204" pitchFamily="34" charset="0"/>
              </a:rPr>
              <a:t>Nations,</a:t>
            </a:r>
            <a:r>
              <a:rPr lang="en-GB" sz="600" dirty="0">
                <a:solidFill>
                  <a:schemeClr val="accent3">
                    <a:lumMod val="75000"/>
                  </a:schemeClr>
                </a:solidFill>
                <a:latin typeface="Arial" panose="020B0604020202020204" pitchFamily="34" charset="0"/>
                <a:cs typeface="Arial" panose="020B0604020202020204" pitchFamily="34" charset="0"/>
              </a:rPr>
              <a:t> </a:t>
            </a:r>
            <a:r>
              <a:rPr lang="en-GB" sz="600" dirty="0">
                <a:solidFill>
                  <a:schemeClr val="accent3">
                    <a:lumMod val="75000"/>
                  </a:schemeClr>
                </a:solidFill>
                <a:effectLst/>
                <a:latin typeface="Arial" panose="020B0604020202020204" pitchFamily="34" charset="0"/>
                <a:cs typeface="Arial" panose="020B0604020202020204" pitchFamily="34" charset="0"/>
              </a:rPr>
              <a:t>https://standards.unggim.ogc.org/unggim_guide.pdf. Accessed 17 January 2025.</a:t>
            </a:r>
            <a:endParaRPr kumimoji="0" lang="en-US" altLang="en-US" sz="600" u="none" strike="noStrike" cap="none" normalizeH="0" baseline="0" dirty="0">
              <a:ln>
                <a:noFill/>
              </a:ln>
              <a:solidFill>
                <a:schemeClr val="accent3">
                  <a:lumMod val="75000"/>
                </a:schemeClr>
              </a:solidFill>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E6C8F519-1381-B67E-4337-7927473D6529}"/>
              </a:ext>
            </a:extLst>
          </p:cNvPr>
          <p:cNvSpPr/>
          <p:nvPr/>
        </p:nvSpPr>
        <p:spPr>
          <a:xfrm>
            <a:off x="756745" y="1245654"/>
            <a:ext cx="10379684" cy="1196676"/>
          </a:xfrm>
          <a:custGeom>
            <a:avLst/>
            <a:gdLst>
              <a:gd name="connsiteX0" fmla="*/ 0 w 10379684"/>
              <a:gd name="connsiteY0" fmla="*/ 199450 h 1196676"/>
              <a:gd name="connsiteX1" fmla="*/ 199450 w 10379684"/>
              <a:gd name="connsiteY1" fmla="*/ 0 h 1196676"/>
              <a:gd name="connsiteX2" fmla="*/ 765028 w 10379684"/>
              <a:gd name="connsiteY2" fmla="*/ 0 h 1196676"/>
              <a:gd name="connsiteX3" fmla="*/ 1530221 w 10379684"/>
              <a:gd name="connsiteY3" fmla="*/ 0 h 1196676"/>
              <a:gd name="connsiteX4" fmla="*/ 2195607 w 10379684"/>
              <a:gd name="connsiteY4" fmla="*/ 0 h 1196676"/>
              <a:gd name="connsiteX5" fmla="*/ 2960800 w 10379684"/>
              <a:gd name="connsiteY5" fmla="*/ 0 h 1196676"/>
              <a:gd name="connsiteX6" fmla="*/ 3725994 w 10379684"/>
              <a:gd name="connsiteY6" fmla="*/ 0 h 1196676"/>
              <a:gd name="connsiteX7" fmla="*/ 4391379 w 10379684"/>
              <a:gd name="connsiteY7" fmla="*/ 0 h 1196676"/>
              <a:gd name="connsiteX8" fmla="*/ 5056765 w 10379684"/>
              <a:gd name="connsiteY8" fmla="*/ 0 h 1196676"/>
              <a:gd name="connsiteX9" fmla="*/ 5722150 w 10379684"/>
              <a:gd name="connsiteY9" fmla="*/ 0 h 1196676"/>
              <a:gd name="connsiteX10" fmla="*/ 6287728 w 10379684"/>
              <a:gd name="connsiteY10" fmla="*/ 0 h 1196676"/>
              <a:gd name="connsiteX11" fmla="*/ 6853306 w 10379684"/>
              <a:gd name="connsiteY11" fmla="*/ 0 h 1196676"/>
              <a:gd name="connsiteX12" fmla="*/ 7618499 w 10379684"/>
              <a:gd name="connsiteY12" fmla="*/ 0 h 1196676"/>
              <a:gd name="connsiteX13" fmla="*/ 8383693 w 10379684"/>
              <a:gd name="connsiteY13" fmla="*/ 0 h 1196676"/>
              <a:gd name="connsiteX14" fmla="*/ 8749655 w 10379684"/>
              <a:gd name="connsiteY14" fmla="*/ 0 h 1196676"/>
              <a:gd name="connsiteX15" fmla="*/ 9215425 w 10379684"/>
              <a:gd name="connsiteY15" fmla="*/ 0 h 1196676"/>
              <a:gd name="connsiteX16" fmla="*/ 10180234 w 10379684"/>
              <a:gd name="connsiteY16" fmla="*/ 0 h 1196676"/>
              <a:gd name="connsiteX17" fmla="*/ 10379684 w 10379684"/>
              <a:gd name="connsiteY17" fmla="*/ 199450 h 1196676"/>
              <a:gd name="connsiteX18" fmla="*/ 10379684 w 10379684"/>
              <a:gd name="connsiteY18" fmla="*/ 574405 h 1196676"/>
              <a:gd name="connsiteX19" fmla="*/ 10379684 w 10379684"/>
              <a:gd name="connsiteY19" fmla="*/ 997226 h 1196676"/>
              <a:gd name="connsiteX20" fmla="*/ 10180234 w 10379684"/>
              <a:gd name="connsiteY20" fmla="*/ 1196676 h 1196676"/>
              <a:gd name="connsiteX21" fmla="*/ 9315233 w 10379684"/>
              <a:gd name="connsiteY21" fmla="*/ 1196676 h 1196676"/>
              <a:gd name="connsiteX22" fmla="*/ 8749655 w 10379684"/>
              <a:gd name="connsiteY22" fmla="*/ 1196676 h 1196676"/>
              <a:gd name="connsiteX23" fmla="*/ 7984462 w 10379684"/>
              <a:gd name="connsiteY23" fmla="*/ 1196676 h 1196676"/>
              <a:gd name="connsiteX24" fmla="*/ 7319076 w 10379684"/>
              <a:gd name="connsiteY24" fmla="*/ 1196676 h 1196676"/>
              <a:gd name="connsiteX25" fmla="*/ 6753498 w 10379684"/>
              <a:gd name="connsiteY25" fmla="*/ 1196676 h 1196676"/>
              <a:gd name="connsiteX26" fmla="*/ 5888497 w 10379684"/>
              <a:gd name="connsiteY26" fmla="*/ 1196676 h 1196676"/>
              <a:gd name="connsiteX27" fmla="*/ 5322919 w 10379684"/>
              <a:gd name="connsiteY27" fmla="*/ 1196676 h 1196676"/>
              <a:gd name="connsiteX28" fmla="*/ 4956957 w 10379684"/>
              <a:gd name="connsiteY28" fmla="*/ 1196676 h 1196676"/>
              <a:gd name="connsiteX29" fmla="*/ 4291571 w 10379684"/>
              <a:gd name="connsiteY29" fmla="*/ 1196676 h 1196676"/>
              <a:gd name="connsiteX30" fmla="*/ 3825802 w 10379684"/>
              <a:gd name="connsiteY30" fmla="*/ 1196676 h 1196676"/>
              <a:gd name="connsiteX31" fmla="*/ 3160416 w 10379684"/>
              <a:gd name="connsiteY31" fmla="*/ 1196676 h 1196676"/>
              <a:gd name="connsiteX32" fmla="*/ 2495030 w 10379684"/>
              <a:gd name="connsiteY32" fmla="*/ 1196676 h 1196676"/>
              <a:gd name="connsiteX33" fmla="*/ 1630029 w 10379684"/>
              <a:gd name="connsiteY33" fmla="*/ 1196676 h 1196676"/>
              <a:gd name="connsiteX34" fmla="*/ 864836 w 10379684"/>
              <a:gd name="connsiteY34" fmla="*/ 1196676 h 1196676"/>
              <a:gd name="connsiteX35" fmla="*/ 199450 w 10379684"/>
              <a:gd name="connsiteY35" fmla="*/ 1196676 h 1196676"/>
              <a:gd name="connsiteX36" fmla="*/ 0 w 10379684"/>
              <a:gd name="connsiteY36" fmla="*/ 997226 h 1196676"/>
              <a:gd name="connsiteX37" fmla="*/ 0 w 10379684"/>
              <a:gd name="connsiteY37" fmla="*/ 590360 h 1196676"/>
              <a:gd name="connsiteX38" fmla="*/ 0 w 10379684"/>
              <a:gd name="connsiteY38" fmla="*/ 199450 h 119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379684" h="1196676" extrusionOk="0">
                <a:moveTo>
                  <a:pt x="0" y="199450"/>
                </a:moveTo>
                <a:cubicBezTo>
                  <a:pt x="-2821" y="87726"/>
                  <a:pt x="93227" y="-3319"/>
                  <a:pt x="199450" y="0"/>
                </a:cubicBezTo>
                <a:cubicBezTo>
                  <a:pt x="343485" y="-4016"/>
                  <a:pt x="644876" y="-2988"/>
                  <a:pt x="765028" y="0"/>
                </a:cubicBezTo>
                <a:cubicBezTo>
                  <a:pt x="885180" y="2988"/>
                  <a:pt x="1239325" y="-18742"/>
                  <a:pt x="1530221" y="0"/>
                </a:cubicBezTo>
                <a:cubicBezTo>
                  <a:pt x="1821117" y="18742"/>
                  <a:pt x="1931353" y="12826"/>
                  <a:pt x="2195607" y="0"/>
                </a:cubicBezTo>
                <a:cubicBezTo>
                  <a:pt x="2459861" y="-12826"/>
                  <a:pt x="2581413" y="-7618"/>
                  <a:pt x="2960800" y="0"/>
                </a:cubicBezTo>
                <a:cubicBezTo>
                  <a:pt x="3340187" y="7618"/>
                  <a:pt x="3431085" y="-20725"/>
                  <a:pt x="3725994" y="0"/>
                </a:cubicBezTo>
                <a:cubicBezTo>
                  <a:pt x="4020903" y="20725"/>
                  <a:pt x="4192345" y="15719"/>
                  <a:pt x="4391379" y="0"/>
                </a:cubicBezTo>
                <a:cubicBezTo>
                  <a:pt x="4590414" y="-15719"/>
                  <a:pt x="4892198" y="-411"/>
                  <a:pt x="5056765" y="0"/>
                </a:cubicBezTo>
                <a:cubicBezTo>
                  <a:pt x="5221332" y="411"/>
                  <a:pt x="5524656" y="25261"/>
                  <a:pt x="5722150" y="0"/>
                </a:cubicBezTo>
                <a:cubicBezTo>
                  <a:pt x="5919644" y="-25261"/>
                  <a:pt x="6169898" y="346"/>
                  <a:pt x="6287728" y="0"/>
                </a:cubicBezTo>
                <a:cubicBezTo>
                  <a:pt x="6405558" y="-346"/>
                  <a:pt x="6591543" y="-89"/>
                  <a:pt x="6853306" y="0"/>
                </a:cubicBezTo>
                <a:cubicBezTo>
                  <a:pt x="7115069" y="89"/>
                  <a:pt x="7425470" y="-35965"/>
                  <a:pt x="7618499" y="0"/>
                </a:cubicBezTo>
                <a:cubicBezTo>
                  <a:pt x="7811528" y="35965"/>
                  <a:pt x="8025562" y="23198"/>
                  <a:pt x="8383693" y="0"/>
                </a:cubicBezTo>
                <a:cubicBezTo>
                  <a:pt x="8741824" y="-23198"/>
                  <a:pt x="8669154" y="-8109"/>
                  <a:pt x="8749655" y="0"/>
                </a:cubicBezTo>
                <a:cubicBezTo>
                  <a:pt x="8830156" y="8109"/>
                  <a:pt x="9097147" y="7243"/>
                  <a:pt x="9215425" y="0"/>
                </a:cubicBezTo>
                <a:cubicBezTo>
                  <a:pt x="9333703" y="-7243"/>
                  <a:pt x="9889917" y="44336"/>
                  <a:pt x="10180234" y="0"/>
                </a:cubicBezTo>
                <a:cubicBezTo>
                  <a:pt x="10299095" y="6123"/>
                  <a:pt x="10377191" y="91848"/>
                  <a:pt x="10379684" y="199450"/>
                </a:cubicBezTo>
                <a:cubicBezTo>
                  <a:pt x="10393926" y="303338"/>
                  <a:pt x="10388364" y="479038"/>
                  <a:pt x="10379684" y="574405"/>
                </a:cubicBezTo>
                <a:cubicBezTo>
                  <a:pt x="10371004" y="669772"/>
                  <a:pt x="10370090" y="811240"/>
                  <a:pt x="10379684" y="997226"/>
                </a:cubicBezTo>
                <a:cubicBezTo>
                  <a:pt x="10385921" y="1107698"/>
                  <a:pt x="10278110" y="1173581"/>
                  <a:pt x="10180234" y="1196676"/>
                </a:cubicBezTo>
                <a:cubicBezTo>
                  <a:pt x="9911722" y="1231900"/>
                  <a:pt x="9559304" y="1238242"/>
                  <a:pt x="9315233" y="1196676"/>
                </a:cubicBezTo>
                <a:cubicBezTo>
                  <a:pt x="9071162" y="1155110"/>
                  <a:pt x="9025315" y="1179975"/>
                  <a:pt x="8749655" y="1196676"/>
                </a:cubicBezTo>
                <a:cubicBezTo>
                  <a:pt x="8473995" y="1213377"/>
                  <a:pt x="8153467" y="1167813"/>
                  <a:pt x="7984462" y="1196676"/>
                </a:cubicBezTo>
                <a:cubicBezTo>
                  <a:pt x="7815457" y="1225539"/>
                  <a:pt x="7567390" y="1201324"/>
                  <a:pt x="7319076" y="1196676"/>
                </a:cubicBezTo>
                <a:cubicBezTo>
                  <a:pt x="7070762" y="1192028"/>
                  <a:pt x="6898097" y="1180994"/>
                  <a:pt x="6753498" y="1196676"/>
                </a:cubicBezTo>
                <a:cubicBezTo>
                  <a:pt x="6608899" y="1212358"/>
                  <a:pt x="6201958" y="1224862"/>
                  <a:pt x="5888497" y="1196676"/>
                </a:cubicBezTo>
                <a:cubicBezTo>
                  <a:pt x="5575036" y="1168490"/>
                  <a:pt x="5445136" y="1180239"/>
                  <a:pt x="5322919" y="1196676"/>
                </a:cubicBezTo>
                <a:cubicBezTo>
                  <a:pt x="5200702" y="1213113"/>
                  <a:pt x="5135152" y="1196591"/>
                  <a:pt x="4956957" y="1196676"/>
                </a:cubicBezTo>
                <a:cubicBezTo>
                  <a:pt x="4778762" y="1196761"/>
                  <a:pt x="4462648" y="1172061"/>
                  <a:pt x="4291571" y="1196676"/>
                </a:cubicBezTo>
                <a:cubicBezTo>
                  <a:pt x="4120494" y="1221291"/>
                  <a:pt x="4023550" y="1203921"/>
                  <a:pt x="3825802" y="1196676"/>
                </a:cubicBezTo>
                <a:cubicBezTo>
                  <a:pt x="3628054" y="1189431"/>
                  <a:pt x="3471453" y="1226154"/>
                  <a:pt x="3160416" y="1196676"/>
                </a:cubicBezTo>
                <a:cubicBezTo>
                  <a:pt x="2849379" y="1167198"/>
                  <a:pt x="2684213" y="1210101"/>
                  <a:pt x="2495030" y="1196676"/>
                </a:cubicBezTo>
                <a:cubicBezTo>
                  <a:pt x="2305847" y="1183251"/>
                  <a:pt x="1848277" y="1214798"/>
                  <a:pt x="1630029" y="1196676"/>
                </a:cubicBezTo>
                <a:cubicBezTo>
                  <a:pt x="1411781" y="1178554"/>
                  <a:pt x="1179337" y="1228954"/>
                  <a:pt x="864836" y="1196676"/>
                </a:cubicBezTo>
                <a:cubicBezTo>
                  <a:pt x="550335" y="1164398"/>
                  <a:pt x="450194" y="1193638"/>
                  <a:pt x="199450" y="1196676"/>
                </a:cubicBezTo>
                <a:cubicBezTo>
                  <a:pt x="78257" y="1194826"/>
                  <a:pt x="4518" y="1110997"/>
                  <a:pt x="0" y="997226"/>
                </a:cubicBezTo>
                <a:cubicBezTo>
                  <a:pt x="80" y="878746"/>
                  <a:pt x="2440" y="700311"/>
                  <a:pt x="0" y="590360"/>
                </a:cubicBezTo>
                <a:cubicBezTo>
                  <a:pt x="-2440" y="480409"/>
                  <a:pt x="18266" y="299514"/>
                  <a:pt x="0" y="199450"/>
                </a:cubicBezTo>
                <a:close/>
              </a:path>
            </a:pathLst>
          </a:custGeom>
          <a:noFill/>
          <a:ln w="19050">
            <a:solidFill>
              <a:srgbClr val="FFC000"/>
            </a:solidFill>
            <a:extLst>
              <a:ext uri="{C807C97D-BFC1-408E-A445-0C87EB9F89A2}">
                <ask:lineSketchStyleProps xmlns:ask="http://schemas.microsoft.com/office/drawing/2018/sketchyshapes" sd="2566155189">
                  <a:prstGeom prst="roundRect">
                    <a:avLst/>
                  </a:prstGeom>
                  <ask:type>
                    <ask:lineSketchFreehand/>
                  </ask:type>
                </ask:lineSketchStyleProps>
              </a:ext>
            </a:extLst>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B0ED29CD-C5A0-C09D-44C8-95CB9BBF5E05}"/>
              </a:ext>
            </a:extLst>
          </p:cNvPr>
          <p:cNvGrpSpPr/>
          <p:nvPr/>
        </p:nvGrpSpPr>
        <p:grpSpPr>
          <a:xfrm>
            <a:off x="10070436" y="5671144"/>
            <a:ext cx="2531327" cy="1220833"/>
            <a:chOff x="0" y="5637167"/>
            <a:chExt cx="2531327" cy="1220833"/>
          </a:xfrm>
        </p:grpSpPr>
        <p:sp>
          <p:nvSpPr>
            <p:cNvPr id="7" name="Rectangle 6">
              <a:extLst>
                <a:ext uri="{FF2B5EF4-FFF2-40B4-BE49-F238E27FC236}">
                  <a16:creationId xmlns:a16="http://schemas.microsoft.com/office/drawing/2014/main" id="{69C84E17-8BAB-CF2A-3B4E-B56FF56437F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8" name="Text Box 2">
              <a:extLst>
                <a:ext uri="{FF2B5EF4-FFF2-40B4-BE49-F238E27FC236}">
                  <a16:creationId xmlns:a16="http://schemas.microsoft.com/office/drawing/2014/main" id="{44C458E3-B7A9-4D72-D83C-17593E4F52AA}"/>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STRONGER.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TOGETHER.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0" name="Rectangle 9">
              <a:extLst>
                <a:ext uri="{FF2B5EF4-FFF2-40B4-BE49-F238E27FC236}">
                  <a16:creationId xmlns:a16="http://schemas.microsoft.com/office/drawing/2014/main" id="{D8678339-BC22-398F-24DD-26A3BD602EED}"/>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1" name="Picture 10" descr="A logo with a circular design&#10;&#10;Description automatically generated with medium confidence">
            <a:extLst>
              <a:ext uri="{FF2B5EF4-FFF2-40B4-BE49-F238E27FC236}">
                <a16:creationId xmlns:a16="http://schemas.microsoft.com/office/drawing/2014/main" id="{CC52A488-1EBD-749C-785A-B281476346B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60991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nodeType="clickEffect">
                                  <p:stCondLst>
                                    <p:cond delay="0"/>
                                  </p:stCondLst>
                                  <p:endCondLst>
                                    <p:cond evt="onNext" delay="0">
                                      <p:tgtEl>
                                        <p:sldTgt/>
                                      </p:tgtEl>
                                    </p:cond>
                                  </p:endCondLst>
                                  <p:childTnLst>
                                    <p:animClr clrSpc="rgb" dir="cw">
                                      <p:cBhvr override="childStyle">
                                        <p:cTn id="6" dur="500" autoRev="1" fill="remove"/>
                                        <p:tgtEl>
                                          <p:spTgt spid="12">
                                            <p:txEl>
                                              <p:pRg st="0" end="0"/>
                                            </p:txEl>
                                          </p:spTgt>
                                        </p:tgtEl>
                                        <p:attrNameLst>
                                          <p:attrName>style.color</p:attrName>
                                        </p:attrNameLst>
                                      </p:cBhvr>
                                      <p:to>
                                        <a:srgbClr val="FF0000"/>
                                      </p:to>
                                    </p:animClr>
                                    <p:animClr clrSpc="rgb" dir="cw">
                                      <p:cBhvr>
                                        <p:cTn id="7" dur="500" autoRev="1" fill="remove"/>
                                        <p:tgtEl>
                                          <p:spTgt spid="12">
                                            <p:txEl>
                                              <p:pRg st="0" end="0"/>
                                            </p:txEl>
                                          </p:spTgt>
                                        </p:tgtEl>
                                        <p:attrNameLst>
                                          <p:attrName>fillcolor</p:attrName>
                                        </p:attrNameLst>
                                      </p:cBhvr>
                                      <p:to>
                                        <a:srgbClr val="FF0000"/>
                                      </p:to>
                                    </p:animClr>
                                    <p:set>
                                      <p:cBhvr>
                                        <p:cTn id="8" dur="500" autoRev="1" fill="remove"/>
                                        <p:tgtEl>
                                          <p:spTgt spid="12">
                                            <p:txEl>
                                              <p:pRg st="0" end="0"/>
                                            </p:txEl>
                                          </p:spTgt>
                                        </p:tgtEl>
                                        <p:attrNameLst>
                                          <p:attrName>fill.type</p:attrName>
                                        </p:attrNameLst>
                                      </p:cBhvr>
                                      <p:to>
                                        <p:strVal val="solid"/>
                                      </p:to>
                                    </p:set>
                                    <p:set>
                                      <p:cBhvr>
                                        <p:cTn id="9" dur="500" autoRev="1" fill="remove"/>
                                        <p:tgtEl>
                                          <p:spTgt spid="12">
                                            <p:txEl>
                                              <p:pRg st="0" end="0"/>
                                            </p:txEl>
                                          </p:spTgt>
                                        </p:tgtEl>
                                        <p:attrNameLst>
                                          <p:attrName>fill.on</p:attrName>
                                        </p:attrNameLst>
                                      </p:cBhvr>
                                      <p:to>
                                        <p:strVal val="true"/>
                                      </p:to>
                                    </p:set>
                                  </p:childTnLst>
                                </p:cTn>
                              </p:par>
                              <p:par>
                                <p:cTn id="10" presetID="27" presetClass="emph" presetSubtype="0" repeatCount="indefinite" fill="remove" nodeType="withEffect">
                                  <p:stCondLst>
                                    <p:cond delay="0"/>
                                  </p:stCondLst>
                                  <p:endCondLst>
                                    <p:cond evt="onNext" delay="0">
                                      <p:tgtEl>
                                        <p:sldTgt/>
                                      </p:tgtEl>
                                    </p:cond>
                                  </p:endCondLst>
                                  <p:childTnLst>
                                    <p:animClr clrSpc="rgb" dir="cw">
                                      <p:cBhvr override="childStyle">
                                        <p:cTn id="11" dur="500" autoRev="1" fill="remove"/>
                                        <p:tgtEl>
                                          <p:spTgt spid="12">
                                            <p:txEl>
                                              <p:pRg st="1" end="1"/>
                                            </p:txEl>
                                          </p:spTgt>
                                        </p:tgtEl>
                                        <p:attrNameLst>
                                          <p:attrName>style.color</p:attrName>
                                        </p:attrNameLst>
                                      </p:cBhvr>
                                      <p:to>
                                        <a:srgbClr val="FF0000"/>
                                      </p:to>
                                    </p:animClr>
                                    <p:animClr clrSpc="rgb" dir="cw">
                                      <p:cBhvr>
                                        <p:cTn id="12" dur="500" autoRev="1" fill="remove"/>
                                        <p:tgtEl>
                                          <p:spTgt spid="12">
                                            <p:txEl>
                                              <p:pRg st="1" end="1"/>
                                            </p:txEl>
                                          </p:spTgt>
                                        </p:tgtEl>
                                        <p:attrNameLst>
                                          <p:attrName>fillcolor</p:attrName>
                                        </p:attrNameLst>
                                      </p:cBhvr>
                                      <p:to>
                                        <a:srgbClr val="FF0000"/>
                                      </p:to>
                                    </p:animClr>
                                    <p:set>
                                      <p:cBhvr>
                                        <p:cTn id="13" dur="500" autoRev="1" fill="remove"/>
                                        <p:tgtEl>
                                          <p:spTgt spid="12">
                                            <p:txEl>
                                              <p:pRg st="1" end="1"/>
                                            </p:txEl>
                                          </p:spTgt>
                                        </p:tgtEl>
                                        <p:attrNameLst>
                                          <p:attrName>fill.type</p:attrName>
                                        </p:attrNameLst>
                                      </p:cBhvr>
                                      <p:to>
                                        <p:strVal val="solid"/>
                                      </p:to>
                                    </p:set>
                                    <p:set>
                                      <p:cBhvr>
                                        <p:cTn id="14" dur="500" autoRev="1" fill="remove"/>
                                        <p:tgtEl>
                                          <p:spTgt spid="12">
                                            <p:txEl>
                                              <p:pRg st="1" end="1"/>
                                            </p:txEl>
                                          </p:spTgt>
                                        </p:tgtEl>
                                        <p:attrNameLst>
                                          <p:attrName>fill.on</p:attrName>
                                        </p:attrNameLst>
                                      </p:cBhvr>
                                      <p:to>
                                        <p:strVal val="tru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199B5-424E-CB72-414F-8E085DE4022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7A46A2D-E3F7-ECF8-F0CE-58EEF4D8E0C1}"/>
              </a:ext>
            </a:extLst>
          </p:cNvPr>
          <p:cNvSpPr/>
          <p:nvPr/>
        </p:nvSpPr>
        <p:spPr>
          <a:xfrm>
            <a:off x="7717" y="5461566"/>
            <a:ext cx="12176565" cy="13964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latin typeface="Calibri" panose="020F0502020204030204" pitchFamily="34" charset="0"/>
              <a:ea typeface="Calibri" panose="020F0502020204030204" pitchFamily="34" charset="0"/>
              <a:cs typeface="Calibri" panose="020F0502020204030204" pitchFamily="34" charset="0"/>
            </a:endParaRPr>
          </a:p>
        </p:txBody>
      </p:sp>
      <p:sp>
        <p:nvSpPr>
          <p:cNvPr id="2" name="Titel 1">
            <a:extLst>
              <a:ext uri="{FF2B5EF4-FFF2-40B4-BE49-F238E27FC236}">
                <a16:creationId xmlns:a16="http://schemas.microsoft.com/office/drawing/2014/main" id="{4274FD2C-1C6E-2205-8A71-0AC263208A63}"/>
              </a:ext>
            </a:extLst>
          </p:cNvPr>
          <p:cNvSpPr>
            <a:spLocks noGrp="1"/>
          </p:cNvSpPr>
          <p:nvPr>
            <p:ph type="title"/>
          </p:nvPr>
        </p:nvSpPr>
        <p:spPr>
          <a:xfrm>
            <a:off x="838200" y="365125"/>
            <a:ext cx="10774680" cy="1325563"/>
          </a:xfrm>
        </p:spPr>
        <p:txBody>
          <a:bodyPr>
            <a:normAutofit/>
          </a:bodyPr>
          <a:lstStyle/>
          <a:p>
            <a:r>
              <a:rPr lang="en-GB" sz="2800" b="1" dirty="0">
                <a:latin typeface="Calibri" panose="020F0502020204030204" pitchFamily="34" charset="0"/>
                <a:ea typeface="Calibri" panose="020F0502020204030204" pitchFamily="34" charset="0"/>
                <a:cs typeface="Calibri" panose="020F0502020204030204" pitchFamily="34" charset="0"/>
              </a:rPr>
              <a:t>International bodies that decide on relevant standards for geodesy</a:t>
            </a:r>
            <a:endParaRPr lang="de-DE" sz="2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CFC729ED-5F44-5E64-7C6C-171D38D474EA}"/>
              </a:ext>
            </a:extLst>
          </p:cNvPr>
          <p:cNvSpPr>
            <a:spLocks noGrp="1"/>
          </p:cNvSpPr>
          <p:nvPr>
            <p:ph type="ftr" sz="quarter" idx="11"/>
          </p:nvPr>
        </p:nvSpPr>
        <p:spPr/>
        <p:txBody>
          <a:bodyPr/>
          <a:lstStyle/>
          <a:p>
            <a:fld id="{47DF31F5-2E7D-4A97-961F-21FABE93410E}" type="slidenum">
              <a:rPr lang="de-DE" sz="1000" smtClean="0"/>
              <a:t>8</a:t>
            </a:fld>
            <a:endParaRPr lang="de-DE" sz="1000" dirty="0"/>
          </a:p>
        </p:txBody>
      </p:sp>
      <p:sp>
        <p:nvSpPr>
          <p:cNvPr id="4" name="TextBox 3">
            <a:extLst>
              <a:ext uri="{FF2B5EF4-FFF2-40B4-BE49-F238E27FC236}">
                <a16:creationId xmlns:a16="http://schemas.microsoft.com/office/drawing/2014/main" id="{2F64265A-E546-9BD7-8E4A-531D24516BB0}"/>
              </a:ext>
            </a:extLst>
          </p:cNvPr>
          <p:cNvSpPr txBox="1"/>
          <p:nvPr/>
        </p:nvSpPr>
        <p:spPr>
          <a:xfrm>
            <a:off x="838199" y="1553809"/>
            <a:ext cx="10442714" cy="4447371"/>
          </a:xfrm>
          <a:prstGeom prst="rect">
            <a:avLst/>
          </a:prstGeom>
          <a:noFill/>
        </p:spPr>
        <p:txBody>
          <a:bodyPr wrap="square">
            <a:spAutoFit/>
          </a:bodyPr>
          <a:lstStyle/>
          <a:p>
            <a:pPr marL="342900" indent="-342900">
              <a:spcBef>
                <a:spcPts val="1200"/>
              </a:spcBef>
              <a:buSzPct val="120000"/>
              <a:buFont typeface="Arial" panose="020B0604020202020204" pitchFamily="34" charset="0"/>
              <a:buChar char="•"/>
            </a:pPr>
            <a:r>
              <a:rPr lang="fr-FR" sz="2000" b="1" i="0" u="none" strike="noStrike" baseline="0" dirty="0">
                <a:latin typeface="Calibri" panose="020F0502020204030204" pitchFamily="34" charset="0"/>
                <a:ea typeface="Calibri" panose="020F0502020204030204" pitchFamily="34" charset="0"/>
                <a:cs typeface="Calibri" panose="020F0502020204030204" pitchFamily="34" charset="0"/>
              </a:rPr>
              <a:t>BIPM, </a:t>
            </a:r>
            <a:r>
              <a:rPr lang="fr-FR" sz="2000" b="0" i="0" u="none" strike="noStrike" baseline="0" dirty="0">
                <a:latin typeface="Calibri" panose="020F0502020204030204" pitchFamily="34" charset="0"/>
                <a:ea typeface="Calibri" panose="020F0502020204030204" pitchFamily="34" charset="0"/>
                <a:cs typeface="Calibri" panose="020F0502020204030204" pitchFamily="34" charset="0"/>
              </a:rPr>
              <a:t>Bureau International de Poids et Mesures</a:t>
            </a:r>
            <a:r>
              <a:rPr lang="fr-FR" sz="2000" b="0" i="0" u="none" strike="noStrike" baseline="30000" dirty="0">
                <a:latin typeface="Calibri" panose="020F0502020204030204" pitchFamily="34" charset="0"/>
                <a:ea typeface="Calibri" panose="020F0502020204030204" pitchFamily="34" charset="0"/>
                <a:cs typeface="Calibri" panose="020F0502020204030204" pitchFamily="34" charset="0"/>
              </a:rPr>
              <a:t>1</a:t>
            </a:r>
            <a:endParaRPr lang="fr-FR" sz="2000" baseline="30000" dirty="0">
              <a:latin typeface="Calibri" panose="020F0502020204030204" pitchFamily="34" charset="0"/>
              <a:ea typeface="Calibri" panose="020F0502020204030204" pitchFamily="34" charset="0"/>
              <a:cs typeface="Calibri" panose="020F0502020204030204" pitchFamily="34" charset="0"/>
            </a:endParaRPr>
          </a:p>
          <a:p>
            <a:pPr>
              <a:buSzPct val="120000"/>
            </a:pPr>
            <a:r>
              <a:rPr lang="fr-FR"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International Bureau of Weights and Measures)</a:t>
            </a:r>
            <a:endParaRPr lang="en-GB" sz="2000" b="1"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buSzPct val="120000"/>
              <a:buFont typeface="Arial" panose="020B0604020202020204" pitchFamily="34" charset="0"/>
              <a:buChar char="•"/>
            </a:pPr>
            <a:r>
              <a:rPr lang="en-GB" sz="2000" b="1" dirty="0">
                <a:latin typeface="Calibri" panose="020F0502020204030204" pitchFamily="34" charset="0"/>
                <a:ea typeface="Calibri" panose="020F0502020204030204" pitchFamily="34" charset="0"/>
                <a:cs typeface="Calibri" panose="020F0502020204030204" pitchFamily="34" charset="0"/>
              </a:rPr>
              <a:t>C</a:t>
            </a:r>
            <a:r>
              <a:rPr lang="en-GB" sz="2000" b="1" i="0" u="none" strike="noStrike" baseline="0" dirty="0">
                <a:latin typeface="Calibri" panose="020F0502020204030204" pitchFamily="34" charset="0"/>
                <a:ea typeface="Calibri" panose="020F0502020204030204" pitchFamily="34" charset="0"/>
                <a:cs typeface="Calibri" panose="020F0502020204030204" pitchFamily="34" charset="0"/>
              </a:rPr>
              <a:t>ODATA, </a:t>
            </a:r>
            <a:r>
              <a:rPr lang="en-GB" sz="2000" b="0" i="0" u="none" strike="noStrike" baseline="0" dirty="0">
                <a:latin typeface="Calibri" panose="020F0502020204030204" pitchFamily="34" charset="0"/>
                <a:ea typeface="Calibri" panose="020F0502020204030204" pitchFamily="34" charset="0"/>
                <a:cs typeface="Calibri" panose="020F0502020204030204" pitchFamily="34" charset="0"/>
              </a:rPr>
              <a:t>Committee on Data for Science and Technology</a:t>
            </a:r>
            <a:r>
              <a:rPr lang="fr-FR" sz="2000" b="0" i="0" u="none" strike="noStrike" baseline="30000" dirty="0">
                <a:latin typeface="Calibri" panose="020F0502020204030204" pitchFamily="34" charset="0"/>
                <a:ea typeface="Calibri" panose="020F0502020204030204" pitchFamily="34" charset="0"/>
                <a:cs typeface="Calibri" panose="020F0502020204030204" pitchFamily="34" charset="0"/>
              </a:rPr>
              <a:t>2</a:t>
            </a:r>
          </a:p>
          <a:p>
            <a:pPr marL="342900" indent="-342900">
              <a:spcBef>
                <a:spcPts val="1200"/>
              </a:spcBef>
              <a:buSzPct val="120000"/>
              <a:buFont typeface="Arial" panose="020B0604020202020204" pitchFamily="34" charset="0"/>
              <a:buChar char="•"/>
            </a:pPr>
            <a:r>
              <a:rPr lang="en-GB" sz="2000" b="1" i="0" dirty="0">
                <a:effectLst/>
                <a:latin typeface="Calibri" panose="020F0502020204030204" pitchFamily="34" charset="0"/>
                <a:ea typeface="Calibri" panose="020F0502020204030204" pitchFamily="34" charset="0"/>
                <a:cs typeface="Calibri" panose="020F0502020204030204" pitchFamily="34" charset="0"/>
              </a:rPr>
              <a:t>UN-GGIM, </a:t>
            </a:r>
            <a:r>
              <a:rPr lang="en-GB" sz="2000" b="0" i="0" dirty="0">
                <a:effectLst/>
                <a:latin typeface="Calibri" panose="020F0502020204030204" pitchFamily="34" charset="0"/>
                <a:ea typeface="Calibri" panose="020F0502020204030204" pitchFamily="34" charset="0"/>
                <a:cs typeface="Calibri" panose="020F0502020204030204" pitchFamily="34" charset="0"/>
              </a:rPr>
              <a:t>United Nations Committee of Experts on Global Geospatial Information Management</a:t>
            </a:r>
            <a:r>
              <a:rPr lang="fr-FR" sz="2000" baseline="30000" dirty="0">
                <a:latin typeface="Calibri" panose="020F0502020204030204" pitchFamily="34" charset="0"/>
                <a:ea typeface="Calibri" panose="020F0502020204030204" pitchFamily="34" charset="0"/>
                <a:cs typeface="Calibri" panose="020F0502020204030204" pitchFamily="34" charset="0"/>
              </a:rPr>
              <a:t>3</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buSzPct val="120000"/>
              <a:buFont typeface="Arial" panose="020B0604020202020204" pitchFamily="34" charset="0"/>
              <a:buChar char="•"/>
            </a:pPr>
            <a:r>
              <a:rPr lang="en-GB" sz="2000" b="1" i="0" u="none" strike="noStrike" baseline="0" dirty="0">
                <a:latin typeface="Calibri" panose="020F0502020204030204" pitchFamily="34" charset="0"/>
                <a:ea typeface="Calibri" panose="020F0502020204030204" pitchFamily="34" charset="0"/>
                <a:cs typeface="Calibri" panose="020F0502020204030204" pitchFamily="34" charset="0"/>
              </a:rPr>
              <a:t>IUGG, </a:t>
            </a:r>
            <a:r>
              <a:rPr lang="en-GB" sz="2000" b="0" i="0" u="none" strike="noStrike" baseline="0" dirty="0">
                <a:latin typeface="Calibri" panose="020F0502020204030204" pitchFamily="34" charset="0"/>
                <a:ea typeface="Calibri" panose="020F0502020204030204" pitchFamily="34" charset="0"/>
                <a:cs typeface="Calibri" panose="020F0502020204030204" pitchFamily="34" charset="0"/>
              </a:rPr>
              <a:t>International Union of Geodesy and Geophysics</a:t>
            </a:r>
            <a:r>
              <a:rPr lang="fr-FR" sz="2000" baseline="30000" dirty="0">
                <a:latin typeface="Calibri" panose="020F0502020204030204" pitchFamily="34" charset="0"/>
                <a:ea typeface="Calibri" panose="020F0502020204030204" pitchFamily="34" charset="0"/>
                <a:cs typeface="Calibri" panose="020F0502020204030204" pitchFamily="34" charset="0"/>
              </a:rPr>
              <a:t>4</a:t>
            </a:r>
            <a:endParaRPr lang="en-GB" sz="20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buSzPct val="120000"/>
              <a:buFont typeface="Arial" panose="020B0604020202020204" pitchFamily="34" charset="0"/>
              <a:buChar char="•"/>
            </a:pPr>
            <a:r>
              <a:rPr lang="en-GB" sz="2000" b="1" i="0" u="none" strike="noStrike" baseline="0" dirty="0">
                <a:latin typeface="Calibri" panose="020F0502020204030204" pitchFamily="34" charset="0"/>
                <a:ea typeface="Calibri" panose="020F0502020204030204" pitchFamily="34" charset="0"/>
                <a:cs typeface="Calibri" panose="020F0502020204030204" pitchFamily="34" charset="0"/>
              </a:rPr>
              <a:t>IAU, </a:t>
            </a:r>
            <a:r>
              <a:rPr lang="en-GB" sz="2000" b="0" i="0" u="none" strike="noStrike" baseline="0" dirty="0">
                <a:latin typeface="Calibri" panose="020F0502020204030204" pitchFamily="34" charset="0"/>
                <a:ea typeface="Calibri" panose="020F0502020204030204" pitchFamily="34" charset="0"/>
                <a:cs typeface="Calibri" panose="020F0502020204030204" pitchFamily="34" charset="0"/>
              </a:rPr>
              <a:t>International Astronomical Union</a:t>
            </a:r>
            <a:r>
              <a:rPr lang="fr-FR" sz="2000" baseline="30000" dirty="0">
                <a:latin typeface="Calibri" panose="020F0502020204030204" pitchFamily="34" charset="0"/>
                <a:ea typeface="Calibri" panose="020F0502020204030204" pitchFamily="34" charset="0"/>
                <a:cs typeface="Calibri" panose="020F0502020204030204" pitchFamily="34" charset="0"/>
              </a:rPr>
              <a:t>5</a:t>
            </a:r>
            <a:endParaRPr lang="en-GB" sz="20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1257300" lvl="2" indent="-342900">
              <a:spcBef>
                <a:spcPts val="200"/>
              </a:spcBef>
              <a:buFont typeface="Courier New" panose="02070309020205020404" pitchFamily="49" charset="0"/>
              <a:buChar char="o"/>
            </a:pP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Commission A3 “Fundamental Standards”</a:t>
            </a:r>
            <a:r>
              <a:rPr lang="fr-FR" sz="1600" baseline="30000" dirty="0">
                <a:latin typeface="Calibri" panose="020F0502020204030204" pitchFamily="34" charset="0"/>
                <a:ea typeface="Calibri" panose="020F0502020204030204" pitchFamily="34" charset="0"/>
                <a:cs typeface="Calibri" panose="020F0502020204030204" pitchFamily="34" charset="0"/>
              </a:rPr>
              <a:t>5</a:t>
            </a:r>
            <a:endParaRPr lang="en-GB" sz="16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1257300" lvl="2" indent="-342900">
              <a:spcBef>
                <a:spcPts val="200"/>
              </a:spcBef>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Calibri" panose="020F0502020204030204" pitchFamily="34" charset="0"/>
              </a:rPr>
              <a:t>The </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IAU’s Standards of Fundamental Astronomy (SOFA)</a:t>
            </a:r>
            <a:r>
              <a:rPr lang="fr-FR" sz="1600" baseline="30000" dirty="0">
                <a:latin typeface="Calibri" panose="020F0502020204030204" pitchFamily="34" charset="0"/>
                <a:ea typeface="Calibri" panose="020F0502020204030204" pitchFamily="34" charset="0"/>
                <a:cs typeface="Calibri" panose="020F0502020204030204" pitchFamily="34" charset="0"/>
              </a:rPr>
              <a:t>6</a:t>
            </a:r>
            <a:endParaRPr lang="en-GB" sz="16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buSzPct val="120000"/>
              <a:buFont typeface="Arial" panose="020B0604020202020204" pitchFamily="34" charset="0"/>
              <a:buChar char="•"/>
            </a:pPr>
            <a:r>
              <a:rPr lang="en-GB" sz="2000" b="1" i="0" u="none" strike="noStrike" baseline="0" dirty="0">
                <a:latin typeface="Calibri" panose="020F0502020204030204" pitchFamily="34" charset="0"/>
                <a:ea typeface="Calibri" panose="020F0502020204030204" pitchFamily="34" charset="0"/>
                <a:cs typeface="Calibri" panose="020F0502020204030204" pitchFamily="34" charset="0"/>
              </a:rPr>
              <a:t>IAG, </a:t>
            </a:r>
            <a:r>
              <a:rPr lang="en-GB" sz="2000" b="0" i="0" u="none" strike="noStrike" baseline="0" dirty="0">
                <a:latin typeface="Calibri" panose="020F0502020204030204" pitchFamily="34" charset="0"/>
                <a:ea typeface="Calibri" panose="020F0502020204030204" pitchFamily="34" charset="0"/>
                <a:cs typeface="Calibri" panose="020F0502020204030204" pitchFamily="34" charset="0"/>
              </a:rPr>
              <a:t>International Association of Geodesy</a:t>
            </a:r>
            <a:r>
              <a:rPr lang="fr-FR" sz="2000" baseline="30000" dirty="0">
                <a:latin typeface="Calibri" panose="020F0502020204030204" pitchFamily="34" charset="0"/>
                <a:ea typeface="Calibri" panose="020F0502020204030204" pitchFamily="34" charset="0"/>
                <a:cs typeface="Calibri" panose="020F0502020204030204" pitchFamily="34" charset="0"/>
              </a:rPr>
              <a:t>7</a:t>
            </a:r>
            <a:endParaRPr lang="en-GB" sz="20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1257300" lvl="2" indent="-342900">
              <a:spcBef>
                <a:spcPts val="200"/>
              </a:spcBef>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Calibri" panose="020F0502020204030204" pitchFamily="34" charset="0"/>
              </a:rPr>
              <a:t>Bureau of Products and Standards (BPS)</a:t>
            </a:r>
            <a:r>
              <a:rPr lang="fr-FR" sz="1600" baseline="30000" dirty="0">
                <a:latin typeface="Calibri" panose="020F0502020204030204" pitchFamily="34" charset="0"/>
                <a:ea typeface="Calibri" panose="020F0502020204030204" pitchFamily="34" charset="0"/>
                <a:cs typeface="Calibri" panose="020F0502020204030204" pitchFamily="34" charset="0"/>
              </a:rPr>
              <a:t>9</a:t>
            </a:r>
            <a:r>
              <a:rPr lang="en-GB" sz="1600" dirty="0">
                <a:latin typeface="Calibri" panose="020F0502020204030204" pitchFamily="34" charset="0"/>
                <a:ea typeface="Calibri" panose="020F0502020204030204" pitchFamily="34" charset="0"/>
                <a:cs typeface="Calibri" panose="020F0502020204030204" pitchFamily="34" charset="0"/>
              </a:rPr>
              <a:t> of the Global Geodetic Observing System (GGOS)</a:t>
            </a:r>
            <a:r>
              <a:rPr lang="fr-FR" sz="1600" baseline="30000" dirty="0">
                <a:latin typeface="Calibri" panose="020F0502020204030204" pitchFamily="34" charset="0"/>
                <a:ea typeface="Calibri" panose="020F0502020204030204" pitchFamily="34" charset="0"/>
                <a:cs typeface="Calibri" panose="020F0502020204030204" pitchFamily="34" charset="0"/>
              </a:rPr>
              <a:t>8</a:t>
            </a:r>
          </a:p>
          <a:p>
            <a:pPr marL="342900" indent="-342900">
              <a:buSzPct val="120000"/>
              <a:buFont typeface="Arial" panose="020B0604020202020204" pitchFamily="34" charset="0"/>
              <a:buChar char="•"/>
            </a:pPr>
            <a:r>
              <a:rPr lang="en-GB" sz="2000" b="1" i="0" u="none" strike="noStrike" baseline="0" dirty="0">
                <a:latin typeface="Calibri" panose="020F0502020204030204" pitchFamily="34" charset="0"/>
                <a:ea typeface="Calibri" panose="020F0502020204030204" pitchFamily="34" charset="0"/>
                <a:cs typeface="Calibri" panose="020F0502020204030204" pitchFamily="34" charset="0"/>
              </a:rPr>
              <a:t>. . .</a:t>
            </a:r>
            <a:endParaRPr lang="en-GB" sz="2000" b="1" baseline="300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C5F1957-7C4E-510F-DDB8-41C0ACA27EEC}"/>
              </a:ext>
            </a:extLst>
          </p:cNvPr>
          <p:cNvSpPr txBox="1"/>
          <p:nvPr/>
        </p:nvSpPr>
        <p:spPr>
          <a:xfrm>
            <a:off x="1359219" y="6084416"/>
            <a:ext cx="1679533" cy="320601"/>
          </a:xfrm>
          <a:prstGeom prst="rect">
            <a:avLst/>
          </a:prstGeom>
          <a:noFill/>
        </p:spPr>
        <p:txBody>
          <a:bodyPr wrap="square">
            <a:spAutoFit/>
          </a:bodyPr>
          <a:lstStyle/>
          <a:p>
            <a:pPr marL="228600" indent="-228600">
              <a:spcBef>
                <a:spcPts val="100"/>
              </a:spcBef>
              <a:buAutoNum type="arabicPeriod"/>
            </a:pPr>
            <a:r>
              <a:rPr kumimoji="0" lang="en-US" altLang="en-US" sz="700" b="0"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rPr>
              <a:t>BIPM, https://www.bipm.org/en/</a:t>
            </a:r>
          </a:p>
          <a:p>
            <a:pPr marL="228600" indent="-228600">
              <a:spcBef>
                <a:spcPts val="100"/>
              </a:spcBef>
              <a:buAutoNum type="arabicPeriod"/>
            </a:pPr>
            <a:r>
              <a:rPr lang="en-GB" sz="700" b="0" i="0" dirty="0">
                <a:solidFill>
                  <a:schemeClr val="accent4">
                    <a:lumMod val="75000"/>
                  </a:schemeClr>
                </a:solidFill>
                <a:effectLst/>
                <a:latin typeface="Arial" panose="020B0604020202020204" pitchFamily="34" charset="0"/>
                <a:cs typeface="Arial" panose="020B0604020202020204" pitchFamily="34" charset="0"/>
              </a:rPr>
              <a:t>CODATA, https://codata.org/</a:t>
            </a:r>
          </a:p>
        </p:txBody>
      </p:sp>
      <p:sp>
        <p:nvSpPr>
          <p:cNvPr id="5" name="TextBox 4">
            <a:extLst>
              <a:ext uri="{FF2B5EF4-FFF2-40B4-BE49-F238E27FC236}">
                <a16:creationId xmlns:a16="http://schemas.microsoft.com/office/drawing/2014/main" id="{74FD1D10-D3E9-F7BC-3C1C-FC56ACD35501}"/>
              </a:ext>
            </a:extLst>
          </p:cNvPr>
          <p:cNvSpPr txBox="1"/>
          <p:nvPr/>
        </p:nvSpPr>
        <p:spPr>
          <a:xfrm>
            <a:off x="3062588" y="6088563"/>
            <a:ext cx="1920491" cy="320601"/>
          </a:xfrm>
          <a:prstGeom prst="rect">
            <a:avLst/>
          </a:prstGeom>
          <a:noFill/>
        </p:spPr>
        <p:txBody>
          <a:bodyPr wrap="square">
            <a:spAutoFit/>
          </a:bodyPr>
          <a:lstStyle/>
          <a:p>
            <a:pPr marL="228600" indent="-228600">
              <a:spcBef>
                <a:spcPts val="100"/>
              </a:spcBef>
              <a:buFont typeface="+mj-lt"/>
              <a:buAutoNum type="arabicPeriod" startAt="3"/>
            </a:pPr>
            <a:r>
              <a:rPr lang="en-GB" sz="700" b="0" i="0" dirty="0">
                <a:solidFill>
                  <a:schemeClr val="accent4">
                    <a:lumMod val="75000"/>
                  </a:schemeClr>
                </a:solidFill>
                <a:effectLst/>
                <a:latin typeface="Arial" panose="020B0604020202020204" pitchFamily="34" charset="0"/>
                <a:cs typeface="Arial" panose="020B0604020202020204" pitchFamily="34" charset="0"/>
              </a:rPr>
              <a:t>UN-GGIM, https://ggim.un.org/</a:t>
            </a:r>
          </a:p>
          <a:p>
            <a:pPr marL="228600" indent="-228600">
              <a:spcBef>
                <a:spcPts val="100"/>
              </a:spcBef>
              <a:buFont typeface="+mj-lt"/>
              <a:buAutoNum type="arabicPeriod" startAt="3"/>
            </a:pPr>
            <a:r>
              <a:rPr lang="en-GB" sz="700" dirty="0">
                <a:solidFill>
                  <a:schemeClr val="accent4">
                    <a:lumMod val="75000"/>
                  </a:schemeClr>
                </a:solidFill>
                <a:latin typeface="Arial" panose="020B0604020202020204" pitchFamily="34" charset="0"/>
                <a:cs typeface="Arial" panose="020B0604020202020204" pitchFamily="34" charset="0"/>
              </a:rPr>
              <a:t>IU</a:t>
            </a:r>
            <a:r>
              <a:rPr lang="en-GB" sz="700" b="0" i="0" dirty="0">
                <a:solidFill>
                  <a:schemeClr val="accent4">
                    <a:lumMod val="75000"/>
                  </a:schemeClr>
                </a:solidFill>
                <a:effectLst/>
                <a:latin typeface="Arial" panose="020B0604020202020204" pitchFamily="34" charset="0"/>
                <a:cs typeface="Arial" panose="020B0604020202020204" pitchFamily="34" charset="0"/>
              </a:rPr>
              <a:t>GG, https://iugg.org/</a:t>
            </a:r>
          </a:p>
        </p:txBody>
      </p:sp>
      <p:sp>
        <p:nvSpPr>
          <p:cNvPr id="7" name="TextBox 6">
            <a:extLst>
              <a:ext uri="{FF2B5EF4-FFF2-40B4-BE49-F238E27FC236}">
                <a16:creationId xmlns:a16="http://schemas.microsoft.com/office/drawing/2014/main" id="{CBC312A7-5C94-C9A5-6E68-F7DEC9305732}"/>
              </a:ext>
            </a:extLst>
          </p:cNvPr>
          <p:cNvSpPr txBox="1"/>
          <p:nvPr/>
        </p:nvSpPr>
        <p:spPr>
          <a:xfrm>
            <a:off x="6370057" y="6084417"/>
            <a:ext cx="2260770" cy="320601"/>
          </a:xfrm>
          <a:prstGeom prst="rect">
            <a:avLst/>
          </a:prstGeom>
          <a:noFill/>
        </p:spPr>
        <p:txBody>
          <a:bodyPr wrap="square">
            <a:spAutoFit/>
          </a:bodyPr>
          <a:lstStyle/>
          <a:p>
            <a:pPr marL="228600" indent="-228600">
              <a:spcBef>
                <a:spcPts val="100"/>
              </a:spcBef>
              <a:buFont typeface="+mj-lt"/>
              <a:buAutoNum type="arabicPeriod" startAt="7"/>
            </a:pPr>
            <a:r>
              <a:rPr kumimoji="0" lang="en-US" altLang="en-US" sz="700" b="0"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rPr>
              <a:t>IAG, https://www.iag-aig.org/</a:t>
            </a:r>
          </a:p>
          <a:p>
            <a:pPr marL="228600" indent="-228600">
              <a:spcBef>
                <a:spcPts val="100"/>
              </a:spcBef>
              <a:buFont typeface="+mj-lt"/>
              <a:buAutoNum type="arabicPeriod" startAt="7"/>
            </a:pPr>
            <a:r>
              <a:rPr kumimoji="0" lang="en-US" altLang="en-US" sz="700" b="0"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rPr>
              <a:t>GGOS, https://ggos.org/</a:t>
            </a:r>
          </a:p>
        </p:txBody>
      </p:sp>
      <p:sp>
        <p:nvSpPr>
          <p:cNvPr id="9" name="TextBox 8">
            <a:extLst>
              <a:ext uri="{FF2B5EF4-FFF2-40B4-BE49-F238E27FC236}">
                <a16:creationId xmlns:a16="http://schemas.microsoft.com/office/drawing/2014/main" id="{4D0A627F-5988-9136-005F-030A51DD9A03}"/>
              </a:ext>
            </a:extLst>
          </p:cNvPr>
          <p:cNvSpPr txBox="1"/>
          <p:nvPr/>
        </p:nvSpPr>
        <p:spPr>
          <a:xfrm>
            <a:off x="4694448" y="6088561"/>
            <a:ext cx="1679533" cy="320601"/>
          </a:xfrm>
          <a:prstGeom prst="rect">
            <a:avLst/>
          </a:prstGeom>
          <a:noFill/>
        </p:spPr>
        <p:txBody>
          <a:bodyPr wrap="square">
            <a:spAutoFit/>
          </a:bodyPr>
          <a:lstStyle/>
          <a:p>
            <a:pPr marL="228600" indent="-228600">
              <a:spcBef>
                <a:spcPts val="100"/>
              </a:spcBef>
              <a:buFont typeface="+mj-lt"/>
              <a:buAutoNum type="arabicPeriod" startAt="5"/>
            </a:pPr>
            <a:r>
              <a:rPr kumimoji="0" lang="en-US" altLang="en-US" sz="700" b="0"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rPr>
              <a:t>IAU, https://www.iau.org/</a:t>
            </a:r>
          </a:p>
          <a:p>
            <a:pPr marL="228600" indent="-228600">
              <a:spcBef>
                <a:spcPts val="100"/>
              </a:spcBef>
              <a:buFont typeface="+mj-lt"/>
              <a:buAutoNum type="arabicPeriod" startAt="5"/>
            </a:pPr>
            <a:r>
              <a:rPr kumimoji="0" lang="en-US" altLang="en-US" sz="700" b="0" strike="noStrike" cap="none" normalizeH="0" baseline="0" dirty="0">
                <a:ln>
                  <a:noFill/>
                </a:ln>
                <a:solidFill>
                  <a:schemeClr val="accent4">
                    <a:lumMod val="75000"/>
                  </a:schemeClr>
                </a:solidFill>
                <a:effectLst/>
                <a:latin typeface="Arial" panose="020B0604020202020204" pitchFamily="34" charset="0"/>
                <a:cs typeface="Arial" panose="020B0604020202020204" pitchFamily="34" charset="0"/>
              </a:rPr>
              <a:t>IAU SOFA, http://iausofa.org/</a:t>
            </a:r>
          </a:p>
        </p:txBody>
      </p:sp>
      <p:grpSp>
        <p:nvGrpSpPr>
          <p:cNvPr id="10" name="Group 9">
            <a:extLst>
              <a:ext uri="{FF2B5EF4-FFF2-40B4-BE49-F238E27FC236}">
                <a16:creationId xmlns:a16="http://schemas.microsoft.com/office/drawing/2014/main" id="{57A6A301-216F-9DB5-52CA-C08EAF50D158}"/>
              </a:ext>
            </a:extLst>
          </p:cNvPr>
          <p:cNvGrpSpPr/>
          <p:nvPr/>
        </p:nvGrpSpPr>
        <p:grpSpPr>
          <a:xfrm>
            <a:off x="10070436" y="5671144"/>
            <a:ext cx="2531327" cy="1220833"/>
            <a:chOff x="0" y="5637167"/>
            <a:chExt cx="2531327" cy="1220833"/>
          </a:xfrm>
        </p:grpSpPr>
        <p:sp>
          <p:nvSpPr>
            <p:cNvPr id="11" name="Rectangle 10">
              <a:extLst>
                <a:ext uri="{FF2B5EF4-FFF2-40B4-BE49-F238E27FC236}">
                  <a16:creationId xmlns:a16="http://schemas.microsoft.com/office/drawing/2014/main" id="{F704B119-8FCF-B543-AA75-93058F0B4351}"/>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latin typeface="Calibri" panose="020F0502020204030204" pitchFamily="34" charset="0"/>
                <a:ea typeface="Calibri" panose="020F0502020204030204" pitchFamily="34" charset="0"/>
                <a:cs typeface="Calibri" panose="020F0502020204030204" pitchFamily="34" charset="0"/>
              </a:endParaRPr>
            </a:p>
          </p:txBody>
        </p:sp>
        <p:sp>
          <p:nvSpPr>
            <p:cNvPr id="12" name="Text Box 2">
              <a:extLst>
                <a:ext uri="{FF2B5EF4-FFF2-40B4-BE49-F238E27FC236}">
                  <a16:creationId xmlns:a16="http://schemas.microsoft.com/office/drawing/2014/main" id="{4E11BD07-BAA8-8064-6142-B87492984384}"/>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STRONGER.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a:p>
              <a:r>
                <a:rPr lang="en-US" sz="24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rPr>
                <a:t>TOGETHER.</a:t>
              </a:r>
              <a:endParaRPr lang="en-DE" sz="1100" b="1" dirty="0">
                <a:solidFill>
                  <a:srgbClr val="2792B8"/>
                </a:solidFill>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3" name="Rectangle 12">
              <a:extLst>
                <a:ext uri="{FF2B5EF4-FFF2-40B4-BE49-F238E27FC236}">
                  <a16:creationId xmlns:a16="http://schemas.microsoft.com/office/drawing/2014/main" id="{79A0673C-539A-933C-A1AF-90B987705567}"/>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latin typeface="Calibri" panose="020F0502020204030204" pitchFamily="34" charset="0"/>
                <a:ea typeface="Calibri" panose="020F0502020204030204" pitchFamily="34" charset="0"/>
                <a:cs typeface="Calibri" panose="020F0502020204030204" pitchFamily="34" charset="0"/>
              </a:endParaRPr>
            </a:p>
          </p:txBody>
        </p:sp>
      </p:grpSp>
      <p:pic>
        <p:nvPicPr>
          <p:cNvPr id="14" name="Picture 13" descr="A logo with a circular design&#10;&#10;Description automatically generated with medium confidence">
            <a:extLst>
              <a:ext uri="{FF2B5EF4-FFF2-40B4-BE49-F238E27FC236}">
                <a16:creationId xmlns:a16="http://schemas.microsoft.com/office/drawing/2014/main" id="{84DBF34F-7C87-2E8C-AB95-7D8D1AA8E5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9485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133D0-BC39-1340-6AE8-581CF1C733E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DA75DBC-B898-5809-D20E-D9B5E69968B5}"/>
              </a:ext>
            </a:extLst>
          </p:cNvPr>
          <p:cNvSpPr>
            <a:spLocks noGrp="1"/>
          </p:cNvSpPr>
          <p:nvPr>
            <p:ph type="title"/>
          </p:nvPr>
        </p:nvSpPr>
        <p:spPr/>
        <p:txBody>
          <a:bodyPr>
            <a:normAutofit/>
          </a:bodyPr>
          <a:lstStyle/>
          <a:p>
            <a:r>
              <a:rPr lang="en-AU" sz="2800" dirty="0">
                <a:solidFill>
                  <a:schemeClr val="accent2">
                    <a:lumMod val="75000"/>
                  </a:schemeClr>
                </a:solidFill>
                <a:latin typeface="Arial" panose="020B0604020202020204" pitchFamily="34" charset="0"/>
              </a:rPr>
              <a:t>OUTLINE</a:t>
            </a:r>
            <a:endParaRPr lang="de-DE" sz="2800" dirty="0">
              <a:solidFill>
                <a:schemeClr val="accent2">
                  <a:lumMod val="75000"/>
                </a:schemeClr>
              </a:solidFill>
              <a:latin typeface="Arial" panose="020B0604020202020204" pitchFamily="34" charset="0"/>
            </a:endParaRPr>
          </a:p>
        </p:txBody>
      </p:sp>
      <p:sp>
        <p:nvSpPr>
          <p:cNvPr id="3" name="Inhaltsplatzhalter 2">
            <a:extLst>
              <a:ext uri="{FF2B5EF4-FFF2-40B4-BE49-F238E27FC236}">
                <a16:creationId xmlns:a16="http://schemas.microsoft.com/office/drawing/2014/main" id="{A79A696C-48C6-871A-03D1-9FDD65F62A3D}"/>
              </a:ext>
            </a:extLst>
          </p:cNvPr>
          <p:cNvSpPr>
            <a:spLocks noGrp="1"/>
          </p:cNvSpPr>
          <p:nvPr>
            <p:ph idx="1"/>
          </p:nvPr>
        </p:nvSpPr>
        <p:spPr>
          <a:xfrm>
            <a:off x="838200" y="1807558"/>
            <a:ext cx="8278368"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2">
                    <a:lumMod val="75000"/>
                  </a:schemeClr>
                </a:solidFill>
              </a:rPr>
              <a:t>Introduction and key definitions</a:t>
            </a:r>
          </a:p>
          <a:p>
            <a:pPr marL="457200" indent="-457200">
              <a:lnSpc>
                <a:spcPct val="150000"/>
              </a:lnSpc>
              <a:spcBef>
                <a:spcPts val="0"/>
              </a:spcBef>
              <a:buFont typeface="+mj-lt"/>
              <a:buAutoNum type="arabicPeriod"/>
            </a:pPr>
            <a:r>
              <a:rPr lang="en-US" sz="4200" b="1" dirty="0">
                <a:solidFill>
                  <a:srgbClr val="006699"/>
                </a:solidFill>
              </a:rPr>
              <a:t> ISO standards </a:t>
            </a:r>
          </a:p>
          <a:p>
            <a:pPr marL="457200" indent="-457200">
              <a:lnSpc>
                <a:spcPct val="150000"/>
              </a:lnSpc>
              <a:spcBef>
                <a:spcPts val="0"/>
              </a:spcBef>
              <a:buFont typeface="+mj-lt"/>
              <a:buAutoNum type="arabicPeriod"/>
            </a:pPr>
            <a:r>
              <a:rPr lang="en-US" sz="2200" b="1" dirty="0">
                <a:solidFill>
                  <a:schemeClr val="accent2">
                    <a:lumMod val="75000"/>
                  </a:schemeClr>
                </a:solidFill>
              </a:rPr>
              <a:t>OGC standards</a:t>
            </a:r>
          </a:p>
          <a:p>
            <a:pPr marL="457200" indent="-457200">
              <a:lnSpc>
                <a:spcPct val="150000"/>
              </a:lnSpc>
              <a:spcBef>
                <a:spcPts val="0"/>
              </a:spcBef>
              <a:buFont typeface="+mj-lt"/>
              <a:buAutoNum type="arabicPeriod"/>
            </a:pPr>
            <a:r>
              <a:rPr lang="en-US" sz="2200" b="1" dirty="0">
                <a:solidFill>
                  <a:schemeClr val="accent2">
                    <a:lumMod val="75000"/>
                  </a:schemeClr>
                </a:solidFill>
              </a:rPr>
              <a:t>Other </a:t>
            </a:r>
            <a:r>
              <a:rPr lang="en-GB" sz="2200" b="1" dirty="0">
                <a:solidFill>
                  <a:schemeClr val="accent2">
                    <a:lumMod val="75000"/>
                  </a:schemeClr>
                </a:solidFill>
              </a:rPr>
              <a:t>standardisation</a:t>
            </a:r>
            <a:r>
              <a:rPr lang="en-US" sz="2200" b="1" dirty="0">
                <a:solidFill>
                  <a:schemeClr val="accent2">
                    <a:lumMod val="75000"/>
                  </a:schemeClr>
                </a:solidFill>
              </a:rPr>
              <a:t> practices</a:t>
            </a:r>
          </a:p>
          <a:p>
            <a:pPr marL="457200" indent="-457200">
              <a:lnSpc>
                <a:spcPct val="150000"/>
              </a:lnSpc>
              <a:spcBef>
                <a:spcPts val="0"/>
              </a:spcBef>
              <a:buFont typeface="+mj-lt"/>
              <a:buAutoNum type="arabicPeriod"/>
            </a:pPr>
            <a:r>
              <a:rPr lang="en-GB" sz="2200" b="1" dirty="0">
                <a:solidFill>
                  <a:schemeClr val="accent2">
                    <a:lumMod val="75000"/>
                  </a:schemeClr>
                </a:solidFill>
              </a:rPr>
              <a:t>Summary and conclusions</a:t>
            </a:r>
          </a:p>
        </p:txBody>
      </p:sp>
      <p:sp>
        <p:nvSpPr>
          <p:cNvPr id="6" name="Footer Placeholder 5">
            <a:extLst>
              <a:ext uri="{FF2B5EF4-FFF2-40B4-BE49-F238E27FC236}">
                <a16:creationId xmlns:a16="http://schemas.microsoft.com/office/drawing/2014/main" id="{B12A20F8-EF30-7D91-A992-FEC0065C9E66}"/>
              </a:ext>
            </a:extLst>
          </p:cNvPr>
          <p:cNvSpPr>
            <a:spLocks noGrp="1"/>
          </p:cNvSpPr>
          <p:nvPr>
            <p:ph type="ftr" sz="quarter" idx="11"/>
          </p:nvPr>
        </p:nvSpPr>
        <p:spPr/>
        <p:txBody>
          <a:bodyPr/>
          <a:lstStyle/>
          <a:p>
            <a:fld id="{47DF31F5-2E7D-4A97-961F-21FABE93410E}" type="slidenum">
              <a:rPr lang="de-DE" sz="1000" smtClean="0"/>
              <a:t>9</a:t>
            </a:fld>
            <a:endParaRPr lang="de-DE" sz="1000" dirty="0"/>
          </a:p>
        </p:txBody>
      </p:sp>
      <p:grpSp>
        <p:nvGrpSpPr>
          <p:cNvPr id="15" name="Group 14">
            <a:extLst>
              <a:ext uri="{FF2B5EF4-FFF2-40B4-BE49-F238E27FC236}">
                <a16:creationId xmlns:a16="http://schemas.microsoft.com/office/drawing/2014/main" id="{7F886EE1-4250-3870-D5FC-F0FFA27317BD}"/>
              </a:ext>
            </a:extLst>
          </p:cNvPr>
          <p:cNvGrpSpPr/>
          <p:nvPr/>
        </p:nvGrpSpPr>
        <p:grpSpPr>
          <a:xfrm>
            <a:off x="-173255" y="-1"/>
            <a:ext cx="12365255" cy="6858000"/>
            <a:chOff x="-173255" y="-1"/>
            <a:chExt cx="12365255" cy="6858000"/>
          </a:xfrm>
        </p:grpSpPr>
        <p:sp>
          <p:nvSpPr>
            <p:cNvPr id="5" name="TextBox 4">
              <a:extLst>
                <a:ext uri="{FF2B5EF4-FFF2-40B4-BE49-F238E27FC236}">
                  <a16:creationId xmlns:a16="http://schemas.microsoft.com/office/drawing/2014/main" id="{104861E7-8F20-1DD0-B5D9-6BDA31F472CF}"/>
                </a:ext>
              </a:extLst>
            </p:cNvPr>
            <p:cNvSpPr txBox="1"/>
            <p:nvPr/>
          </p:nvSpPr>
          <p:spPr>
            <a:xfrm>
              <a:off x="6592009" y="2646532"/>
              <a:ext cx="4919805" cy="1708160"/>
            </a:xfrm>
            <a:prstGeom prst="rect">
              <a:avLst/>
            </a:prstGeom>
            <a:noFill/>
          </p:spPr>
          <p:txBody>
            <a:bodyPr wrap="square">
              <a:spAutoFit/>
            </a:bodyPr>
            <a:lstStyle/>
            <a:p>
              <a:pPr>
                <a:spcBef>
                  <a:spcPts val="600"/>
                </a:spcBef>
                <a:buSzPct val="100000"/>
              </a:pPr>
              <a:r>
                <a:rPr lang="en-GB" sz="1800" b="1" i="0" dirty="0">
                  <a:solidFill>
                    <a:srgbClr val="006699"/>
                  </a:solidFill>
                  <a:effectLst/>
                  <a:latin typeface="Arial" panose="020B0604020202020204" pitchFamily="34" charset="0"/>
                  <a:cs typeface="Arial" panose="020B0604020202020204" pitchFamily="34" charset="0"/>
                </a:rPr>
                <a:t>2.1 What is ISO?</a:t>
              </a:r>
            </a:p>
            <a:p>
              <a:pPr>
                <a:spcBef>
                  <a:spcPts val="600"/>
                </a:spcBef>
                <a:buSzPct val="100000"/>
              </a:pPr>
              <a:r>
                <a:rPr lang="en-GB" b="1" dirty="0">
                  <a:solidFill>
                    <a:srgbClr val="006699"/>
                  </a:solidFill>
                  <a:latin typeface="Arial" panose="020B0604020202020204" pitchFamily="34" charset="0"/>
                  <a:cs typeface="Arial" panose="020B0604020202020204" pitchFamily="34" charset="0"/>
                </a:rPr>
                <a:t>2.2 G</a:t>
              </a:r>
              <a:r>
                <a:rPr lang="en-GB" sz="1800" b="1" i="0" dirty="0">
                  <a:solidFill>
                    <a:srgbClr val="006699"/>
                  </a:solidFill>
                  <a:effectLst/>
                  <a:latin typeface="Arial" panose="020B0604020202020204" pitchFamily="34" charset="0"/>
                  <a:cs typeface="Arial" panose="020B0604020202020204" pitchFamily="34" charset="0"/>
                </a:rPr>
                <a:t>eographic locations and coordinates </a:t>
              </a:r>
              <a:r>
                <a:rPr lang="en-GB" sz="1800" i="0" dirty="0">
                  <a:solidFill>
                    <a:srgbClr val="006699"/>
                  </a:solidFill>
                  <a:effectLst/>
                  <a:latin typeface="Arial" panose="020B0604020202020204" pitchFamily="34" charset="0"/>
                  <a:cs typeface="Arial" panose="020B0604020202020204" pitchFamily="34" charset="0"/>
                </a:rPr>
                <a:t>(ISO 6709, ISO 19111, ISO 19161)</a:t>
              </a:r>
            </a:p>
            <a:p>
              <a:pPr>
                <a:spcBef>
                  <a:spcPts val="600"/>
                </a:spcBef>
                <a:buSzPct val="100000"/>
              </a:pPr>
              <a:r>
                <a:rPr lang="en-GB" sz="1800" b="1" i="0" dirty="0">
                  <a:solidFill>
                    <a:srgbClr val="006699"/>
                  </a:solidFill>
                  <a:effectLst/>
                  <a:latin typeface="Arial" panose="020B0604020202020204" pitchFamily="34" charset="0"/>
                  <a:cs typeface="Arial" panose="020B0604020202020204" pitchFamily="34" charset="0"/>
                </a:rPr>
                <a:t>2.4 Metadata </a:t>
              </a:r>
              <a:r>
                <a:rPr lang="en-GB" sz="1800" i="0" dirty="0">
                  <a:solidFill>
                    <a:srgbClr val="006699"/>
                  </a:solidFill>
                  <a:effectLst/>
                  <a:latin typeface="Arial" panose="020B0604020202020204" pitchFamily="34" charset="0"/>
                  <a:cs typeface="Arial" panose="020B0604020202020204" pitchFamily="34" charset="0"/>
                </a:rPr>
                <a:t>(ISO 19115)</a:t>
              </a:r>
            </a:p>
            <a:p>
              <a:pPr>
                <a:spcBef>
                  <a:spcPts val="600"/>
                </a:spcBef>
                <a:buSzPct val="120000"/>
              </a:pPr>
              <a:r>
                <a:rPr lang="en-GB" b="1" dirty="0">
                  <a:solidFill>
                    <a:srgbClr val="006699"/>
                  </a:solidFill>
                  <a:latin typeface="Arial" panose="020B0604020202020204" pitchFamily="34" charset="0"/>
                  <a:cs typeface="Arial" panose="020B0604020202020204" pitchFamily="34" charset="0"/>
                </a:rPr>
                <a:t>2.5 Data registry </a:t>
              </a:r>
              <a:r>
                <a:rPr lang="en-GB" sz="1800" i="0" dirty="0">
                  <a:solidFill>
                    <a:srgbClr val="006699"/>
                  </a:solidFill>
                  <a:effectLst/>
                  <a:latin typeface="Arial" panose="020B0604020202020204" pitchFamily="34" charset="0"/>
                  <a:cs typeface="Arial" panose="020B0604020202020204" pitchFamily="34" charset="0"/>
                </a:rPr>
                <a:t>(ISO 19127, ISO 19135)</a:t>
              </a:r>
              <a:endParaRPr lang="en-GB" dirty="0">
                <a:solidFill>
                  <a:srgbClr val="006699"/>
                </a:solidFill>
              </a:endParaRPr>
            </a:p>
          </p:txBody>
        </p:sp>
        <p:sp>
          <p:nvSpPr>
            <p:cNvPr id="14" name="Free-form: Shape 13">
              <a:extLst>
                <a:ext uri="{FF2B5EF4-FFF2-40B4-BE49-F238E27FC236}">
                  <a16:creationId xmlns:a16="http://schemas.microsoft.com/office/drawing/2014/main" id="{CCCE4D62-5BCF-80C3-E17C-BB7FF0D8ECF3}"/>
                </a:ext>
              </a:extLst>
            </p:cNvPr>
            <p:cNvSpPr/>
            <p:nvPr/>
          </p:nvSpPr>
          <p:spPr>
            <a:xfrm>
              <a:off x="-173255" y="-1"/>
              <a:ext cx="12365255" cy="6858000"/>
            </a:xfrm>
            <a:custGeom>
              <a:avLst/>
              <a:gdLst>
                <a:gd name="connsiteX0" fmla="*/ 6269255 w 12365255"/>
                <a:gd name="connsiteY0" fmla="*/ 3284243 h 6858000"/>
                <a:gd name="connsiteX1" fmla="*/ 11527053 w 12365255"/>
                <a:gd name="connsiteY1" fmla="*/ 3284243 h 6858000"/>
                <a:gd name="connsiteX2" fmla="*/ 11527053 w 12365255"/>
                <a:gd name="connsiteY2" fmla="*/ 3284412 h 6858000"/>
                <a:gd name="connsiteX3" fmla="*/ 6269255 w 12365255"/>
                <a:gd name="connsiteY3" fmla="*/ 3284412 h 6858000"/>
                <a:gd name="connsiteX4" fmla="*/ 664143 w 12365255"/>
                <a:gd name="connsiteY4" fmla="*/ 2425565 h 6858000"/>
                <a:gd name="connsiteX5" fmla="*/ 664143 w 12365255"/>
                <a:gd name="connsiteY5" fmla="*/ 3284412 h 6858000"/>
                <a:gd name="connsiteX6" fmla="*/ 6269255 w 12365255"/>
                <a:gd name="connsiteY6" fmla="*/ 3284412 h 6858000"/>
                <a:gd name="connsiteX7" fmla="*/ 6269255 w 12365255"/>
                <a:gd name="connsiteY7" fmla="*/ 4643399 h 6858000"/>
                <a:gd name="connsiteX8" fmla="*/ 11527053 w 12365255"/>
                <a:gd name="connsiteY8" fmla="*/ 4643399 h 6858000"/>
                <a:gd name="connsiteX9" fmla="*/ 11527053 w 12365255"/>
                <a:gd name="connsiteY9" fmla="*/ 3284412 h 6858000"/>
                <a:gd name="connsiteX10" fmla="*/ 11527054 w 12365255"/>
                <a:gd name="connsiteY10" fmla="*/ 3284412 h 6858000"/>
                <a:gd name="connsiteX11" fmla="*/ 11527054 w 12365255"/>
                <a:gd name="connsiteY11" fmla="*/ 2425565 h 6858000"/>
                <a:gd name="connsiteX12" fmla="*/ 0 w 12365255"/>
                <a:gd name="connsiteY12" fmla="*/ 0 h 6858000"/>
                <a:gd name="connsiteX13" fmla="*/ 12365255 w 12365255"/>
                <a:gd name="connsiteY13" fmla="*/ 0 h 6858000"/>
                <a:gd name="connsiteX14" fmla="*/ 12365255 w 12365255"/>
                <a:gd name="connsiteY14" fmla="*/ 6858000 h 6858000"/>
                <a:gd name="connsiteX15" fmla="*/ 0 w 1236525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65255" h="6858000">
                  <a:moveTo>
                    <a:pt x="6269255" y="3284243"/>
                  </a:moveTo>
                  <a:lnTo>
                    <a:pt x="11527053" y="3284243"/>
                  </a:lnTo>
                  <a:lnTo>
                    <a:pt x="11527053" y="3284412"/>
                  </a:lnTo>
                  <a:lnTo>
                    <a:pt x="6269255" y="3284412"/>
                  </a:lnTo>
                  <a:close/>
                  <a:moveTo>
                    <a:pt x="664143" y="2425565"/>
                  </a:moveTo>
                  <a:lnTo>
                    <a:pt x="664143" y="3284412"/>
                  </a:lnTo>
                  <a:lnTo>
                    <a:pt x="6269255" y="3284412"/>
                  </a:lnTo>
                  <a:lnTo>
                    <a:pt x="6269255" y="4643399"/>
                  </a:lnTo>
                  <a:lnTo>
                    <a:pt x="11527053" y="4643399"/>
                  </a:lnTo>
                  <a:lnTo>
                    <a:pt x="11527053" y="3284412"/>
                  </a:lnTo>
                  <a:lnTo>
                    <a:pt x="11527054" y="3284412"/>
                  </a:lnTo>
                  <a:lnTo>
                    <a:pt x="11527054" y="2425565"/>
                  </a:lnTo>
                  <a:close/>
                  <a:moveTo>
                    <a:pt x="0" y="0"/>
                  </a:moveTo>
                  <a:lnTo>
                    <a:pt x="12365255" y="0"/>
                  </a:lnTo>
                  <a:lnTo>
                    <a:pt x="12365255" y="6858000"/>
                  </a:lnTo>
                  <a:lnTo>
                    <a:pt x="0" y="6858000"/>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29154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GCE-pptx-template.potx" id="{CA449D1B-FBD3-41AD-8480-FCF211393728}" vid="{B56BDD4E-3BD5-4A34-8A6D-329E534CFFF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Props1.xml><?xml version="1.0" encoding="utf-8"?>
<ds:datastoreItem xmlns:ds="http://schemas.openxmlformats.org/officeDocument/2006/customXml" ds:itemID="{E45E33F3-4768-4A8F-8E74-8B64226C339F}">
  <ds:schemaRefs>
    <ds:schemaRef ds:uri="http://schemas.microsoft.com/sharepoint/v3/contenttype/forms"/>
  </ds:schemaRefs>
</ds:datastoreItem>
</file>

<file path=customXml/itemProps2.xml><?xml version="1.0" encoding="utf-8"?>
<ds:datastoreItem xmlns:ds="http://schemas.openxmlformats.org/officeDocument/2006/customXml" ds:itemID="{972F9C18-96FC-4770-950F-B634C90C1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61880-a563-4505-998d-f822ac64b06a"/>
    <ds:schemaRef ds:uri="afee6905-51e4-4324-8fef-2f66402a4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7B16F-3140-4D43-B879-F988CB580213}">
  <ds:schemaRefs>
    <ds:schemaRef ds:uri="http://schemas.microsoft.com/office/2006/documentManagement/types"/>
    <ds:schemaRef ds:uri="http://schemas.openxmlformats.org/package/2006/metadata/core-properties"/>
    <ds:schemaRef ds:uri="http://purl.org/dc/dcmitype/"/>
    <ds:schemaRef ds:uri="http://www.w3.org/XML/1998/namespace"/>
    <ds:schemaRef ds:uri="http://purl.org/dc/elements/1.1/"/>
    <ds:schemaRef ds:uri="http://schemas.microsoft.com/office/infopath/2007/PartnerControls"/>
    <ds:schemaRef ds:uri="afee6905-51e4-4324-8fef-2f66402a4ec9"/>
    <ds:schemaRef ds:uri="15961880-a563-4505-998d-f822ac64b06a"/>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29971</TotalTime>
  <Words>9495</Words>
  <Application>Microsoft Office PowerPoint</Application>
  <PresentationFormat>Widescreen</PresentationFormat>
  <Paragraphs>717</Paragraphs>
  <Slides>45</Slides>
  <Notes>43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Aptos</vt:lpstr>
      <vt:lpstr>Arial</vt:lpstr>
      <vt:lpstr>Arial Narrow</vt:lpstr>
      <vt:lpstr>Calibri</vt:lpstr>
      <vt:lpstr>Courier New</vt:lpstr>
      <vt:lpstr>Georgia</vt:lpstr>
      <vt:lpstr>NimbusRomNo9L-Regu</vt:lpstr>
      <vt:lpstr>Roboto Condensed</vt:lpstr>
      <vt:lpstr>Trebuchet MS</vt:lpstr>
      <vt:lpstr>Wingdings</vt:lpstr>
      <vt:lpstr>Office-tema</vt:lpstr>
      <vt:lpstr>PowerPoint Presentation</vt:lpstr>
      <vt:lpstr>PowerPoint Presentation</vt:lpstr>
      <vt:lpstr>PowerPoint Presentation</vt:lpstr>
      <vt:lpstr>Key definitions: Standard, standardisation </vt:lpstr>
      <vt:lpstr>Why do we need standards in geodesy?</vt:lpstr>
      <vt:lpstr>Our focus: Standardisation throughout a geodetic data lifecycle1</vt:lpstr>
      <vt:lpstr>Standards for geospatial information</vt:lpstr>
      <vt:lpstr>International bodies that decide on relevant standards for geodesy</vt:lpstr>
      <vt:lpstr>OUTLINE</vt:lpstr>
      <vt:lpstr>What is ISO?</vt:lpstr>
      <vt:lpstr>ISO 6709 for representing geographic locations</vt:lpstr>
      <vt:lpstr>ISO 19111 for coordinate referencing</vt:lpstr>
      <vt:lpstr>ISO 19161-1, 19161-2 for ITRS and ground stations identification</vt:lpstr>
      <vt:lpstr>Key definition: Metadata, identifier </vt:lpstr>
      <vt:lpstr>ISO 19115-1 standards for metadata in data cataloguing</vt:lpstr>
      <vt:lpstr>ISO 19115-2 standards for metadata during data processing</vt:lpstr>
      <vt:lpstr>ISO 19115-3 standards for metadata XML encoding</vt:lpstr>
      <vt:lpstr>Key definitions: Register, registry, registration</vt:lpstr>
      <vt:lpstr>PowerPoint Presentation</vt:lpstr>
      <vt:lpstr>PowerPoint Presentation</vt:lpstr>
      <vt:lpstr>Overview of ISO standardisation</vt:lpstr>
      <vt:lpstr>OUTLINE</vt:lpstr>
      <vt:lpstr>What is OGC?</vt:lpstr>
      <vt:lpstr>Functional areas of OGC standards1 2 </vt:lpstr>
      <vt:lpstr>Other types of OGC documents</vt:lpstr>
      <vt:lpstr>OGC and ISO compatibility</vt:lpstr>
      <vt:lpstr>OGC and ISO compatibility</vt:lpstr>
      <vt:lpstr>OUTLINE</vt:lpstr>
      <vt:lpstr>Selection of GNSS Data and Metadata Formats</vt:lpstr>
      <vt:lpstr>INSPIRE</vt:lpstr>
      <vt:lpstr>Content of the INSPIRE directive </vt:lpstr>
      <vt:lpstr>SI and physical constants</vt:lpstr>
      <vt:lpstr>FAIR1 2 principles for data management</vt:lpstr>
      <vt:lpstr>FAIRification process</vt:lpstr>
      <vt:lpstr>Resolutions and conventions</vt:lpstr>
      <vt:lpstr>Summary</vt:lpstr>
      <vt:lpstr>Outlook: Trends in geospatial data standards development</vt:lpstr>
      <vt:lpstr>Take-home message  (non-technical) Benefits of implementing data standardisation</vt:lpstr>
      <vt:lpstr>Q &amp; A</vt:lpstr>
      <vt:lpstr>Proposed hands-on activity: Exploring standards</vt:lpstr>
      <vt:lpstr>Proposed hands-on activity: Exploring standards</vt:lpstr>
      <vt:lpstr>PowerPoint Presentation</vt:lpstr>
      <vt:lpstr>Additional resources: ISO</vt:lpstr>
      <vt:lpstr>Additional resources: OGC</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Liubov Poshyvailo-Strube</dc:creator>
  <cp:lastModifiedBy>Nicholas Brown</cp:lastModifiedBy>
  <cp:revision>301</cp:revision>
  <dcterms:created xsi:type="dcterms:W3CDTF">2024-10-30T10:02:31Z</dcterms:created>
  <dcterms:modified xsi:type="dcterms:W3CDTF">2025-02-27T10:06:37Z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